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1" r:id="rId4"/>
    <p:sldId id="283"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1D06"/>
    <a:srgbClr val="2006BA"/>
    <a:srgbClr val="FB9BE2"/>
    <a:srgbClr val="AF419F"/>
    <a:srgbClr val="FF0066"/>
    <a:srgbClr val="FFFBEF"/>
    <a:srgbClr val="FFF9E7"/>
    <a:srgbClr val="178317"/>
    <a:srgbClr val="F26A1E"/>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94206" autoAdjust="0"/>
  </p:normalViewPr>
  <p:slideViewPr>
    <p:cSldViewPr>
      <p:cViewPr>
        <p:scale>
          <a:sx n="50" d="100"/>
          <a:sy n="50" d="100"/>
        </p:scale>
        <p:origin x="2228" y="2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25/05/2023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25/05/2023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25/05/2023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01C67A-57A3-B539-2F09-A47C119F41D9}"/>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0" y="809999"/>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a:t>
            </a:r>
            <a:r>
              <a:rPr lang="es-CR" altLang="es-MX" sz="1100" b="1" dirty="0" err="1"/>
              <a:t>MelquisedecLisbet</a:t>
            </a:r>
            <a:r>
              <a:rPr lang="es-CR" altLang="es-MX" sz="1100" b="1" dirty="0"/>
              <a: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sp>
        <p:nvSpPr>
          <p:cNvPr id="11" name="Rectangle 10"/>
          <p:cNvSpPr/>
          <p:nvPr/>
        </p:nvSpPr>
        <p:spPr>
          <a:xfrm>
            <a:off x="1676102" y="629177"/>
            <a:ext cx="4055863"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#446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Door</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 name="TextBox 1"/>
          <p:cNvSpPr txBox="1"/>
          <p:nvPr/>
        </p:nvSpPr>
        <p:spPr>
          <a:xfrm>
            <a:off x="116632" y="1531876"/>
            <a:ext cx="6624736" cy="7478970"/>
          </a:xfrm>
          <a:prstGeom prst="rect">
            <a:avLst/>
          </a:prstGeom>
          <a:noFill/>
          <a:ln w="28575">
            <a:solidFill>
              <a:schemeClr val="accent1"/>
            </a:solidFill>
            <a:prstDash val="lgDashDotDot"/>
          </a:ln>
        </p:spPr>
        <p:txBody>
          <a:bodyPr wrap="square" rtlCol="0">
            <a:spAutoFit/>
          </a:bodyPr>
          <a:lstStyle/>
          <a:p>
            <a:pPr algn="ctr"/>
            <a:r>
              <a:rPr lang="en-US" sz="1200" dirty="0" err="1">
                <a:latin typeface="Arial" panose="020B0604020202020204" pitchFamily="34" charset="0"/>
                <a:cs typeface="Arial" panose="020B0604020202020204" pitchFamily="34" charset="0"/>
              </a:rPr>
              <a:t>Sheeps</a:t>
            </a:r>
            <a:r>
              <a:rPr lang="en-US" sz="1200" dirty="0">
                <a:latin typeface="Arial" panose="020B0604020202020204" pitchFamily="34" charset="0"/>
                <a:cs typeface="Arial" panose="020B0604020202020204" pitchFamily="34" charset="0"/>
              </a:rPr>
              <a:t> of Christ Lisbet, today we will learn the importance of the Door, </a:t>
            </a:r>
          </a:p>
          <a:p>
            <a:pPr algn="ctr"/>
            <a:r>
              <a:rPr lang="en-US" sz="1200" dirty="0">
                <a:latin typeface="Arial" panose="020B0604020202020204" pitchFamily="34" charset="0"/>
                <a:cs typeface="Arial" panose="020B0604020202020204" pitchFamily="34" charset="0"/>
              </a:rPr>
              <a:t>which is Christ Lisbet, in our life. </a:t>
            </a:r>
            <a:r>
              <a:rPr lang="en-US" sz="1200" dirty="0">
                <a:solidFill>
                  <a:srgbClr val="F81D06"/>
                </a:solidFill>
                <a:latin typeface="Arial" panose="020B0604020202020204" pitchFamily="34" charset="0"/>
                <a:cs typeface="Arial" panose="020B0604020202020204" pitchFamily="34" charset="0"/>
              </a:rPr>
              <a:t>CLIP</a:t>
            </a:r>
          </a:p>
          <a:p>
            <a:pPr algn="ct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know that all humans have bad in us and there is a lot of evil that surrounds us. That is why  </a:t>
            </a:r>
            <a:r>
              <a:rPr lang="en-US" sz="1200" u="sng" dirty="0">
                <a:latin typeface="Arial" panose="020B0604020202020204" pitchFamily="34" charset="0"/>
                <a:cs typeface="Arial" panose="020B0604020202020204" pitchFamily="34" charset="0"/>
              </a:rPr>
              <a:t>God MelquisedecLisbet have been speaking to us throughout the years about how important it is to maintain the Temple They created in our mind for God; clean and whitened, so that it is in the Perfect Order of God and no plague can touch it. It is God MelquisedecLisbet who Protects us and takes care of us.</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It is like the Figure in the Bible of putting the blood of the Female Lamb at the door so when Jehovah sees the blood of the Female Lamb, the plague could not touch them or kill them. Christians and other religions believe that it was a physical door, but </a:t>
            </a:r>
            <a:r>
              <a:rPr lang="en-US" sz="1200" u="sng" dirty="0">
                <a:latin typeface="Arial" panose="020B0604020202020204" pitchFamily="34" charset="0"/>
                <a:cs typeface="Arial" panose="020B0604020202020204" pitchFamily="34" charset="0"/>
              </a:rPr>
              <a:t>in reality, it is a Spiritual Door in the Mind. It refers to the Pastor, Christ Lisbet, the Door.</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pPr algn="ctr"/>
            <a:r>
              <a:rPr lang="en-US" sz="1200" u="sng" dirty="0">
                <a:latin typeface="Arial" panose="020B0604020202020204" pitchFamily="34" charset="0"/>
                <a:cs typeface="Arial" panose="020B0604020202020204" pitchFamily="34" charset="0"/>
              </a:rPr>
              <a:t>When God sees that we have Christ Lisbet the Door, and the blood of the sacrifice from the Female Lamb in our mind, He protects us and does not let destruction or death touch us</a:t>
            </a:r>
            <a:r>
              <a:rPr lang="en-US" sz="1200" dirty="0">
                <a:latin typeface="Arial" panose="020B0604020202020204" pitchFamily="34" charset="0"/>
                <a:cs typeface="Arial" panose="020B0604020202020204" pitchFamily="34" charset="0"/>
              </a:rPr>
              <a:t>. She and God the Father Melquisedec gives entrance to the sheep of Their herd. When we go through the Spiritual Door, Christ Lisbet, we have the Protection of God the Father.</a:t>
            </a:r>
          </a:p>
          <a:p>
            <a:endParaRPr lang="en-US" sz="12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It was not God that killed men in those times, nor do they do it now either</a:t>
            </a:r>
            <a:r>
              <a:rPr lang="en-US" sz="1200" dirty="0">
                <a:latin typeface="Arial" panose="020B0604020202020204" pitchFamily="34" charset="0"/>
                <a:cs typeface="Arial" panose="020B0604020202020204" pitchFamily="34" charset="0"/>
              </a:rPr>
              <a:t>. We know that death is in humans from physical birth. And it is around us because of the evil that is in the minds of man. </a:t>
            </a:r>
            <a:r>
              <a:rPr lang="en-US" sz="1200" u="sng" dirty="0">
                <a:latin typeface="Arial" panose="020B0604020202020204" pitchFamily="34" charset="0"/>
                <a:cs typeface="Arial" panose="020B0604020202020204" pitchFamily="34" charset="0"/>
              </a:rPr>
              <a:t>Melquisedec is Faithful to His Christ and the Commandments.  If we obey Christ, we will have the Favor and Protection of God the Father with us</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We cannot be disillusioned or stop trusting</a:t>
            </a:r>
            <a:r>
              <a:rPr lang="en-US" sz="1200" dirty="0">
                <a:latin typeface="Arial" panose="020B0604020202020204" pitchFamily="34" charset="0"/>
                <a:cs typeface="Arial" panose="020B0604020202020204" pitchFamily="34" charset="0"/>
              </a:rPr>
              <a:t> if bad things come to us like an ache or plague, or if something happens at school, or with a friends, that is because of the bad and evil minds of man that surround us. That will continue to happen until we conquer over death and the destruction that is over all humans, because the enemy wants to destroy us. However, </a:t>
            </a:r>
            <a:r>
              <a:rPr lang="en-US" sz="1200" u="sng" dirty="0">
                <a:latin typeface="Arial" panose="020B0604020202020204" pitchFamily="34" charset="0"/>
                <a:cs typeface="Arial" panose="020B0604020202020204" pitchFamily="34" charset="0"/>
              </a:rPr>
              <a:t>that evil will not be able to pass through the Door, it will pass by from afar and it will not harm us. We have the Powerful Rock Christ Lisbet, as the foundation of our home, that is why it will never be hurt by the bad</a:t>
            </a:r>
            <a:r>
              <a:rPr lang="en-US"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Beloved brothers, if we truly Trust in God MelquisedecLisbet, the Only True God which shows Their Power then we and our family will be good, and we will live enjoying each day with our Almighty God.</a:t>
            </a:r>
          </a:p>
          <a:p>
            <a:pPr algn="ctr"/>
            <a:endParaRPr lang="en-US" sz="1600" b="1" dirty="0">
              <a:solidFill>
                <a:srgbClr val="FFC000"/>
              </a:solidFill>
              <a:latin typeface="Arial" panose="020B0604020202020204" pitchFamily="34" charset="0"/>
              <a:cs typeface="Arial" panose="020B0604020202020204" pitchFamily="34" charset="0"/>
            </a:endParaRPr>
          </a:p>
          <a:p>
            <a:pPr algn="ctr"/>
            <a:r>
              <a:rPr lang="en-US" sz="1600" b="1" dirty="0">
                <a:solidFill>
                  <a:srgbClr val="FFC000"/>
                </a:solidFill>
                <a:latin typeface="Arial" panose="020B0604020202020204" pitchFamily="34" charset="0"/>
                <a:cs typeface="Arial" panose="020B0604020202020204" pitchFamily="34" charset="0"/>
              </a:rPr>
              <a:t>Thank you MelquisedecLisbet, for Your Protection amongst this world of evil. Amen Hallelujah!</a:t>
            </a:r>
            <a:endParaRPr lang="en-US" sz="1600" dirty="0">
              <a:solidFill>
                <a:srgbClr val="FFC000"/>
              </a:solidFill>
            </a:endParaRPr>
          </a:p>
        </p:txBody>
      </p:sp>
      <p:pic>
        <p:nvPicPr>
          <p:cNvPr id="5" name="Picture 4">
            <a:extLst>
              <a:ext uri="{FF2B5EF4-FFF2-40B4-BE49-F238E27FC236}">
                <a16:creationId xmlns:a16="http://schemas.microsoft.com/office/drawing/2014/main" id="{89E962D0-7978-75F0-48BD-BCF0A3E87B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4280" y="8203126"/>
            <a:ext cx="471805" cy="807720"/>
          </a:xfrm>
          <a:prstGeom prst="rect">
            <a:avLst/>
          </a:prstGeom>
        </p:spPr>
      </p:pic>
      <p:pic>
        <p:nvPicPr>
          <p:cNvPr id="6" name="Picture 5">
            <a:extLst>
              <a:ext uri="{FF2B5EF4-FFF2-40B4-BE49-F238E27FC236}">
                <a16:creationId xmlns:a16="http://schemas.microsoft.com/office/drawing/2014/main" id="{9C31412D-D557-CADD-0FE4-96A21467CA4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915" y="8187360"/>
            <a:ext cx="471805" cy="807720"/>
          </a:xfrm>
          <a:prstGeom prst="rect">
            <a:avLst/>
          </a:prstGeom>
        </p:spPr>
      </p:pic>
      <p:pic>
        <p:nvPicPr>
          <p:cNvPr id="7" name="Picture 6">
            <a:extLst>
              <a:ext uri="{FF2B5EF4-FFF2-40B4-BE49-F238E27FC236}">
                <a16:creationId xmlns:a16="http://schemas.microsoft.com/office/drawing/2014/main" id="{F1D43461-8712-E8A2-EA0B-2C9575E738F3}"/>
              </a:ext>
            </a:extLst>
          </p:cNvPr>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443253">
            <a:off x="6090494" y="1498700"/>
            <a:ext cx="573405" cy="502285"/>
          </a:xfrm>
          <a:prstGeom prst="rect">
            <a:avLst/>
          </a:prstGeom>
        </p:spPr>
      </p:pic>
      <p:pic>
        <p:nvPicPr>
          <p:cNvPr id="8" name="Picture 7">
            <a:extLst>
              <a:ext uri="{FF2B5EF4-FFF2-40B4-BE49-F238E27FC236}">
                <a16:creationId xmlns:a16="http://schemas.microsoft.com/office/drawing/2014/main" id="{492DD15E-3268-FBEA-E0D0-666EB7BEDB79}"/>
              </a:ext>
            </a:extLst>
          </p:cNvPr>
          <p:cNvPicPr/>
          <p:nvPr/>
        </p:nvPicPr>
        <p:blipFill>
          <a:blip r:embed="rId7" cstate="print">
            <a:clrChange>
              <a:clrFrom>
                <a:srgbClr val="FDFFFC"/>
              </a:clrFrom>
              <a:clrTo>
                <a:srgbClr val="FDFFFC">
                  <a:alpha val="0"/>
                </a:srgbClr>
              </a:clrTo>
            </a:clrChange>
            <a:extLst>
              <a:ext uri="{28A0092B-C50C-407E-A947-70E740481C1C}">
                <a14:useLocalDpi xmlns:a14="http://schemas.microsoft.com/office/drawing/2010/main" val="0"/>
              </a:ext>
            </a:extLst>
          </a:blip>
          <a:stretch>
            <a:fillRect/>
          </a:stretch>
        </p:blipFill>
        <p:spPr>
          <a:xfrm rot="20010108">
            <a:off x="198566" y="1505184"/>
            <a:ext cx="573405" cy="502285"/>
          </a:xfrm>
          <a:prstGeom prst="rect">
            <a:avLst/>
          </a:prstGeom>
        </p:spPr>
      </p:pic>
      <p:pic>
        <p:nvPicPr>
          <p:cNvPr id="9" name="Picture 8">
            <a:extLst>
              <a:ext uri="{FF2B5EF4-FFF2-40B4-BE49-F238E27FC236}">
                <a16:creationId xmlns:a16="http://schemas.microsoft.com/office/drawing/2014/main" id="{FC107A01-917D-D58E-9D40-19424D44F59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41571" y="4644008"/>
            <a:ext cx="471805" cy="446151"/>
          </a:xfrm>
          <a:prstGeom prst="rect">
            <a:avLst/>
          </a:prstGeom>
        </p:spPr>
      </p:pic>
      <p:pic>
        <p:nvPicPr>
          <p:cNvPr id="13" name="Picture 12">
            <a:extLst>
              <a:ext uri="{FF2B5EF4-FFF2-40B4-BE49-F238E27FC236}">
                <a16:creationId xmlns:a16="http://schemas.microsoft.com/office/drawing/2014/main" id="{0261E741-136D-45B2-10C8-9777F9C4FDB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 y="3961708"/>
            <a:ext cx="404664" cy="446151"/>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BA00FB3-30B5-64F2-7ADC-110E011C8F64}"/>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01661" y="1605076"/>
            <a:ext cx="6423116" cy="492442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&amp; 3 for the younger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&amp; 4 for the older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of the topic and share the following definition:</a:t>
            </a:r>
          </a:p>
          <a:p>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Plague</a:t>
            </a:r>
            <a:r>
              <a:rPr lang="en-US" sz="1200" dirty="0">
                <a:latin typeface="Arial" panose="020B0604020202020204" pitchFamily="34" charset="0"/>
                <a:cs typeface="Arial" panose="020B0604020202020204" pitchFamily="34" charset="0"/>
              </a:rPr>
              <a:t>: An illness or pest that affects a big number of people and causes a lot of harm.</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don’t have access to the video:</a:t>
            </a:r>
          </a:p>
          <a:p>
            <a:pPr marL="631825" indent="-342900">
              <a:buFont typeface="+mj-lt"/>
              <a:buAutoNum type="arabicPeriod"/>
            </a:pPr>
            <a:r>
              <a:rPr lang="en-US" sz="1200" dirty="0">
                <a:latin typeface="Arial" panose="020B0604020202020204" pitchFamily="34" charset="0"/>
                <a:cs typeface="Arial" panose="020B0604020202020204" pitchFamily="34" charset="0"/>
              </a:rPr>
              <a:t>What door is the bible referring to when it speaks of the blood from the Female Lamb at the door?  </a:t>
            </a:r>
            <a:r>
              <a:rPr lang="en-US" sz="1200" b="1" dirty="0">
                <a:solidFill>
                  <a:srgbClr val="FFC000"/>
                </a:solidFill>
                <a:latin typeface="Arial" panose="020B0604020202020204" pitchFamily="34" charset="0"/>
                <a:cs typeface="Arial" panose="020B0604020202020204" pitchFamily="34" charset="0"/>
              </a:rPr>
              <a:t>It refers to a Spiritual Door in the Mind. It refers to the Pastor, Christ Lisbet, the Door.</a:t>
            </a:r>
          </a:p>
          <a:p>
            <a:pPr marL="631825" indent="-342900">
              <a:buFont typeface="+mj-lt"/>
              <a:buAutoNum type="arabicPeriod"/>
            </a:pPr>
            <a:r>
              <a:rPr lang="en-US" sz="1200" dirty="0">
                <a:latin typeface="Arial" panose="020B0604020202020204" pitchFamily="34" charset="0"/>
                <a:cs typeface="Arial" panose="020B0604020202020204" pitchFamily="34" charset="0"/>
              </a:rPr>
              <a:t>What does the </a:t>
            </a:r>
            <a:r>
              <a:rPr lang="en-US" sz="1200" dirty="0" err="1">
                <a:latin typeface="Arial" panose="020B0604020202020204" pitchFamily="34" charset="0"/>
                <a:cs typeface="Arial" panose="020B0604020202020204" pitchFamily="34" charset="0"/>
              </a:rPr>
              <a:t>Spriitual</a:t>
            </a:r>
            <a:r>
              <a:rPr lang="en-US" sz="1200" dirty="0">
                <a:latin typeface="Arial" panose="020B0604020202020204" pitchFamily="34" charset="0"/>
                <a:cs typeface="Arial" panose="020B0604020202020204" pitchFamily="34" charset="0"/>
              </a:rPr>
              <a:t> Door do? </a:t>
            </a:r>
            <a:r>
              <a:rPr lang="en-US" sz="1200" b="1" dirty="0">
                <a:solidFill>
                  <a:srgbClr val="FFC000"/>
                </a:solidFill>
                <a:latin typeface="Arial" panose="020B0604020202020204" pitchFamily="34" charset="0"/>
                <a:cs typeface="Arial" panose="020B0604020202020204" pitchFamily="34" charset="0"/>
              </a:rPr>
              <a:t>She is the Female Lamb Christ Lisbet, that sacrificed Herself along with God the Father Melquisedec that give entry to the sheep in Their herd.</a:t>
            </a:r>
            <a:r>
              <a:rPr lang="en-US" sz="1200" dirty="0">
                <a:latin typeface="Arial" panose="020B0604020202020204" pitchFamily="34" charset="0"/>
                <a:cs typeface="Arial" panose="020B0604020202020204" pitchFamily="34" charset="0"/>
              </a:rPr>
              <a:t> </a:t>
            </a:r>
            <a:r>
              <a:rPr lang="en-US" sz="1200" dirty="0">
                <a:solidFill>
                  <a:srgbClr val="00B050"/>
                </a:solidFill>
                <a:latin typeface="Arial" panose="020B0604020202020204" pitchFamily="34" charset="0"/>
                <a:cs typeface="Arial" panose="020B0604020202020204" pitchFamily="34" charset="0"/>
              </a:rPr>
              <a:t> </a:t>
            </a:r>
          </a:p>
          <a:p>
            <a:pPr marL="631825" indent="-342900">
              <a:buFont typeface="+mj-lt"/>
              <a:buAutoNum type="arabicPeriod"/>
            </a:pPr>
            <a:r>
              <a:rPr lang="en-US" sz="1200" dirty="0">
                <a:latin typeface="Arial" panose="020B0604020202020204" pitchFamily="34" charset="0"/>
                <a:cs typeface="Arial" panose="020B0604020202020204" pitchFamily="34" charset="0"/>
              </a:rPr>
              <a:t>What do we need to do to have the protection of God the Father? </a:t>
            </a:r>
            <a:r>
              <a:rPr lang="en-US" sz="1200" b="1" dirty="0">
                <a:solidFill>
                  <a:srgbClr val="FFC000"/>
                </a:solidFill>
                <a:latin typeface="Arial" panose="020B0604020202020204" pitchFamily="34" charset="0"/>
                <a:cs typeface="Arial" panose="020B0604020202020204" pitchFamily="34" charset="0"/>
              </a:rPr>
              <a:t>Trust in God MelquisedecLisbet, the Only True God that Shows Their Power. So that we , our family and </a:t>
            </a:r>
            <a:r>
              <a:rPr lang="en-US" sz="1200" b="1" dirty="0" err="1">
                <a:solidFill>
                  <a:srgbClr val="FFC000"/>
                </a:solidFill>
                <a:latin typeface="Arial" panose="020B0604020202020204" pitchFamily="34" charset="0"/>
                <a:cs typeface="Arial" panose="020B0604020202020204" pitchFamily="34" charset="0"/>
              </a:rPr>
              <a:t>enviornment</a:t>
            </a:r>
            <a:r>
              <a:rPr lang="en-US" sz="1200" b="1" dirty="0">
                <a:solidFill>
                  <a:srgbClr val="FFC000"/>
                </a:solidFill>
                <a:latin typeface="Arial" panose="020B0604020202020204" pitchFamily="34" charset="0"/>
                <a:cs typeface="Arial" panose="020B0604020202020204" pitchFamily="34" charset="0"/>
              </a:rPr>
              <a:t> are good.</a:t>
            </a:r>
            <a:endParaRPr lang="en-US" sz="1200" dirty="0">
              <a:solidFill>
                <a:srgbClr val="FFC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should motivate the children too answer the questions while the time clock is on the screen of the video.  </a:t>
            </a:r>
          </a:p>
          <a:p>
            <a:endParaRPr lang="en-US" sz="1200" b="1"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Activity: </a:t>
            </a:r>
            <a:endParaRPr lang="en-US" sz="1200" dirty="0">
              <a:latin typeface="Arial" panose="020B0604020202020204" pitchFamily="34" charset="0"/>
              <a:cs typeface="Arial" panose="020B0604020202020204" pitchFamily="34" charset="0"/>
            </a:endParaRPr>
          </a:p>
          <a:p>
            <a:pPr marL="0" lvl="1"/>
            <a:r>
              <a:rPr lang="en-US" sz="1200" dirty="0">
                <a:latin typeface="Arial" panose="020B0604020202020204" pitchFamily="34" charset="0"/>
                <a:cs typeface="Arial" panose="020B0604020202020204" pitchFamily="34" charset="0"/>
              </a:rPr>
              <a:t>The children will color the drawing on page 3</a:t>
            </a:r>
          </a:p>
          <a:p>
            <a:pPr marL="0" lvl="1"/>
            <a:endParaRPr lang="en-US" sz="1200"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Crayons/ Colored Pencils</a:t>
            </a:r>
          </a:p>
          <a:p>
            <a:pPr marL="0" lvl="1"/>
            <a:r>
              <a:rPr lang="es-CR" sz="1400" dirty="0">
                <a:latin typeface="Arial" panose="020B0604020202020204" pitchFamily="34" charset="0"/>
                <a:cs typeface="Arial" panose="020B0604020202020204" pitchFamily="34" charset="0"/>
              </a:rPr>
              <a:t>		   	    </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sp>
        <p:nvSpPr>
          <p:cNvPr id="4" name="Rectangle 3">
            <a:extLst>
              <a:ext uri="{FF2B5EF4-FFF2-40B4-BE49-F238E27FC236}">
                <a16:creationId xmlns:a16="http://schemas.microsoft.com/office/drawing/2014/main" id="{BDA9E53E-DE24-EF64-4C78-2F32AAE47E18}"/>
              </a:ext>
            </a:extLst>
          </p:cNvPr>
          <p:cNvSpPr/>
          <p:nvPr/>
        </p:nvSpPr>
        <p:spPr>
          <a:xfrm>
            <a:off x="1461369" y="715506"/>
            <a:ext cx="4055863"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#446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Door</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6" name="68 Rectángulo">
            <a:extLst>
              <a:ext uri="{FF2B5EF4-FFF2-40B4-BE49-F238E27FC236}">
                <a16:creationId xmlns:a16="http://schemas.microsoft.com/office/drawing/2014/main" id="{0BC9B7E2-F2B2-34A4-387F-826D23BBF0F2}"/>
              </a:ext>
            </a:extLst>
          </p:cNvPr>
          <p:cNvSpPr>
            <a:spLocks noChangeArrowheads="1"/>
          </p:cNvSpPr>
          <p:nvPr/>
        </p:nvSpPr>
        <p:spPr bwMode="auto">
          <a:xfrm>
            <a:off x="2204864" y="1187624"/>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8C1E9DEB-018C-9E1B-E33E-0259C329585F}"/>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descr="Sheep clipart black and white free clipart images 3">
            <a:extLst>
              <a:ext uri="{FF2B5EF4-FFF2-40B4-BE49-F238E27FC236}">
                <a16:creationId xmlns:a16="http://schemas.microsoft.com/office/drawing/2014/main" id="{2A6573AF-2040-C438-A5B6-0C8FC81EDC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7" y="6546020"/>
            <a:ext cx="3434477" cy="25801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te Colorable Farm Scene - Farm House Clipart Black And White, HD Png  Download , Transparent Png Image - PNGitem">
            <a:extLst>
              <a:ext uri="{FF2B5EF4-FFF2-40B4-BE49-F238E27FC236}">
                <a16:creationId xmlns:a16="http://schemas.microsoft.com/office/drawing/2014/main" id="{A90860B6-3ADD-8A97-A582-45F4665D6B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069654"/>
            <a:ext cx="6858000" cy="52846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heep clipart black and white free clipart images 3">
            <a:extLst>
              <a:ext uri="{FF2B5EF4-FFF2-40B4-BE49-F238E27FC236}">
                <a16:creationId xmlns:a16="http://schemas.microsoft.com/office/drawing/2014/main" id="{BB431DAB-F320-D008-17A2-2636F3CC87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2449" y="6563873"/>
            <a:ext cx="3434477" cy="258012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D4A8B87-857B-9BD2-E9B2-B61DC3546580}"/>
              </a:ext>
            </a:extLst>
          </p:cNvPr>
          <p:cNvSpPr/>
          <p:nvPr/>
        </p:nvSpPr>
        <p:spPr>
          <a:xfrm>
            <a:off x="1412776" y="715506"/>
            <a:ext cx="4055863"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#446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Door</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247407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B4D591E-93D3-8589-013A-6DCB1F2E6A85}"/>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7" name="TextBox 6">
            <a:extLst>
              <a:ext uri="{FF2B5EF4-FFF2-40B4-BE49-F238E27FC236}">
                <a16:creationId xmlns:a16="http://schemas.microsoft.com/office/drawing/2014/main" id="{530A5B4C-745B-0DAB-44DC-36D3D52E0B93}"/>
              </a:ext>
            </a:extLst>
          </p:cNvPr>
          <p:cNvSpPr txBox="1"/>
          <p:nvPr/>
        </p:nvSpPr>
        <p:spPr>
          <a:xfrm>
            <a:off x="859717" y="1515375"/>
            <a:ext cx="5688632" cy="646331"/>
          </a:xfrm>
          <a:prstGeom prst="rect">
            <a:avLst/>
          </a:prstGeom>
          <a:noFill/>
        </p:spPr>
        <p:txBody>
          <a:bodyPr wrap="square" rtlCol="0">
            <a:spAutoFit/>
          </a:bodyPr>
          <a:lstStyle/>
          <a:p>
            <a:pPr algn="ctr"/>
            <a:r>
              <a:rPr lang="es-CR" dirty="0" err="1"/>
              <a:t>Holy</a:t>
            </a:r>
            <a:r>
              <a:rPr lang="es-CR" dirty="0"/>
              <a:t> </a:t>
            </a:r>
            <a:r>
              <a:rPr lang="es-CR" dirty="0" err="1"/>
              <a:t>angel</a:t>
            </a:r>
            <a:r>
              <a:rPr lang="es-CR" dirty="0"/>
              <a:t>, complete </a:t>
            </a:r>
            <a:r>
              <a:rPr lang="es-CR" dirty="0" err="1"/>
              <a:t>the</a:t>
            </a:r>
            <a:r>
              <a:rPr lang="es-CR" dirty="0"/>
              <a:t> </a:t>
            </a:r>
            <a:r>
              <a:rPr lang="es-CR" dirty="0" err="1"/>
              <a:t>Acrostic</a:t>
            </a:r>
            <a:r>
              <a:rPr lang="es-CR" dirty="0"/>
              <a:t> </a:t>
            </a:r>
            <a:r>
              <a:rPr lang="es-CR" dirty="0" err="1"/>
              <a:t>puzzle</a:t>
            </a:r>
            <a:r>
              <a:rPr lang="es-CR" dirty="0"/>
              <a:t> </a:t>
            </a:r>
            <a:r>
              <a:rPr lang="es-CR" dirty="0" err="1"/>
              <a:t>of</a:t>
            </a:r>
            <a:r>
              <a:rPr lang="es-CR" dirty="0"/>
              <a:t> </a:t>
            </a:r>
            <a:r>
              <a:rPr lang="es-CR" dirty="0" err="1"/>
              <a:t>what</a:t>
            </a:r>
            <a:r>
              <a:rPr lang="es-CR" dirty="0"/>
              <a:t> </a:t>
            </a:r>
            <a:r>
              <a:rPr lang="es-CR" dirty="0" err="1"/>
              <a:t>the</a:t>
            </a:r>
            <a:r>
              <a:rPr lang="es-CR" dirty="0"/>
              <a:t> Spiritual </a:t>
            </a:r>
            <a:r>
              <a:rPr lang="es-CR" dirty="0" err="1"/>
              <a:t>Door</a:t>
            </a:r>
            <a:r>
              <a:rPr lang="es-CR" dirty="0"/>
              <a:t>, </a:t>
            </a:r>
            <a:r>
              <a:rPr lang="es-CR" dirty="0" err="1"/>
              <a:t>Christ</a:t>
            </a:r>
            <a:r>
              <a:rPr lang="es-CR" dirty="0"/>
              <a:t> Lisbet, </a:t>
            </a:r>
            <a:r>
              <a:rPr lang="es-CR" dirty="0" err="1"/>
              <a:t>does</a:t>
            </a:r>
            <a:r>
              <a:rPr lang="es-CR" dirty="0"/>
              <a:t>.</a:t>
            </a:r>
          </a:p>
        </p:txBody>
      </p:sp>
      <p:sp>
        <p:nvSpPr>
          <p:cNvPr id="8" name="TextBox 7">
            <a:extLst>
              <a:ext uri="{FF2B5EF4-FFF2-40B4-BE49-F238E27FC236}">
                <a16:creationId xmlns:a16="http://schemas.microsoft.com/office/drawing/2014/main" id="{1ADCAB7F-94F4-44A1-5F18-ECE9873948E1}"/>
              </a:ext>
            </a:extLst>
          </p:cNvPr>
          <p:cNvSpPr txBox="1"/>
          <p:nvPr/>
        </p:nvSpPr>
        <p:spPr>
          <a:xfrm>
            <a:off x="790993" y="2510057"/>
            <a:ext cx="5065253" cy="4755148"/>
          </a:xfrm>
          <a:prstGeom prst="rect">
            <a:avLst/>
          </a:prstGeom>
          <a:noFill/>
        </p:spPr>
        <p:txBody>
          <a:bodyPr wrap="square" rtlCol="0">
            <a:spAutoFit/>
          </a:bodyPr>
          <a:lstStyle/>
          <a:p>
            <a:endParaRPr lang="en-US" dirty="0"/>
          </a:p>
          <a:p>
            <a:pPr>
              <a:lnSpc>
                <a:spcPct val="150000"/>
              </a:lnSpc>
            </a:pPr>
            <a:r>
              <a:rPr lang="en-US" sz="4000" dirty="0"/>
              <a:t>D</a:t>
            </a:r>
          </a:p>
          <a:p>
            <a:pPr>
              <a:lnSpc>
                <a:spcPct val="150000"/>
              </a:lnSpc>
            </a:pPr>
            <a:r>
              <a:rPr lang="en-US" sz="4000" dirty="0"/>
              <a:t>O</a:t>
            </a:r>
          </a:p>
          <a:p>
            <a:pPr>
              <a:lnSpc>
                <a:spcPct val="150000"/>
              </a:lnSpc>
            </a:pPr>
            <a:r>
              <a:rPr lang="en-US" sz="4000" dirty="0"/>
              <a:t>O</a:t>
            </a:r>
          </a:p>
          <a:p>
            <a:pPr>
              <a:lnSpc>
                <a:spcPct val="150000"/>
              </a:lnSpc>
            </a:pPr>
            <a:r>
              <a:rPr lang="en-US" sz="4000" dirty="0"/>
              <a:t>R</a:t>
            </a:r>
          </a:p>
          <a:p>
            <a:pPr>
              <a:lnSpc>
                <a:spcPct val="150000"/>
              </a:lnSpc>
            </a:pPr>
            <a:endParaRPr lang="en-US" dirty="0"/>
          </a:p>
          <a:p>
            <a:endParaRPr lang="en-US" dirty="0"/>
          </a:p>
        </p:txBody>
      </p:sp>
      <p:sp>
        <p:nvSpPr>
          <p:cNvPr id="2" name="Rectangle 1">
            <a:extLst>
              <a:ext uri="{FF2B5EF4-FFF2-40B4-BE49-F238E27FC236}">
                <a16:creationId xmlns:a16="http://schemas.microsoft.com/office/drawing/2014/main" id="{82236266-6269-5A55-6BD4-260A751ED1E2}"/>
              </a:ext>
            </a:extLst>
          </p:cNvPr>
          <p:cNvSpPr/>
          <p:nvPr/>
        </p:nvSpPr>
        <p:spPr>
          <a:xfrm>
            <a:off x="1677393" y="787514"/>
            <a:ext cx="4055863"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#446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Door</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1924915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1072001</TotalTime>
  <Words>835</Words>
  <Application>Microsoft Office PowerPoint</Application>
  <PresentationFormat>On-screen Show (4:3)</PresentationFormat>
  <Paragraphs>47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7961</cp:revision>
  <cp:lastPrinted>2018-09-10T19:54:12Z</cp:lastPrinted>
  <dcterms:created xsi:type="dcterms:W3CDTF">2011-04-01T14:17:38Z</dcterms:created>
  <dcterms:modified xsi:type="dcterms:W3CDTF">2023-05-26T01:00:45Z</dcterms:modified>
</cp:coreProperties>
</file>