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6"/>
  </p:notesMasterIdLst>
  <p:sldIdLst>
    <p:sldId id="270" r:id="rId2"/>
    <p:sldId id="276" r:id="rId3"/>
    <p:sldId id="279" r:id="rId4"/>
    <p:sldId id="280" r:id="rId5"/>
  </p:sldIdLst>
  <p:sldSz cx="6858000" cy="9144000" type="screen4x3"/>
  <p:notesSz cx="70104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81D06"/>
    <a:srgbClr val="F26A1E"/>
    <a:srgbClr val="2006BA"/>
    <a:srgbClr val="AF419F"/>
    <a:srgbClr val="178317"/>
    <a:srgbClr val="F6BB00"/>
    <a:srgbClr val="F2B800"/>
    <a:srgbClr val="009A46"/>
    <a:srgbClr val="652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2" autoAdjust="0"/>
    <p:restoredTop sz="94434" autoAdjust="0"/>
  </p:normalViewPr>
  <p:slideViewPr>
    <p:cSldViewPr>
      <p:cViewPr>
        <p:scale>
          <a:sx n="70" d="100"/>
          <a:sy n="70" d="100"/>
        </p:scale>
        <p:origin x="1212" y="-7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321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26/08/2019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202" y="4415496"/>
            <a:ext cx="5607997" cy="41842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19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321" y="8829519"/>
            <a:ext cx="3037463" cy="4654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26/08/2019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26/08/2019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26/08/2019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26/08/2019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26/08/2019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26/08/2019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26/08/2019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26/08/2019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26/08/2019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26/08/2019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26/08/2019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26/08/2019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jpe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openxmlformats.org/officeDocument/2006/relationships/image" Target="../media/image1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895835"/>
            <a:ext cx="23408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 smtClean="0"/>
              <a:t>Por MelquisedecLisbet!!</a:t>
            </a:r>
          </a:p>
          <a:p>
            <a:pPr eaLnBrk="1" hangingPunct="1"/>
            <a:r>
              <a:rPr lang="es-CR" altLang="es-MX" sz="1100" b="1" dirty="0" smtClean="0"/>
              <a:t>Por nuestro Padre y nuestra Madre!!</a:t>
            </a:r>
            <a:endParaRPr lang="es-CR" altLang="es-MX" sz="1100" b="1" dirty="0"/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12569" y="1441215"/>
            <a:ext cx="6582716" cy="7956024"/>
          </a:xfrm>
          <a:prstGeom prst="rect">
            <a:avLst/>
          </a:prstGeom>
          <a:solidFill>
            <a:schemeClr val="bg1"/>
          </a:solidFill>
          <a:ln w="38100">
            <a:noFill/>
            <a:prstDash val="lgDashDot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Hermanos fieles, hoy nuestra Madre Lisbet nos explica que es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realmente la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cruz y como debemos tomarla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para poder seguir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Cristo. </a:t>
            </a:r>
            <a:endParaRPr lang="es-CR" sz="12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R" sz="10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Sabemos que Cristo no tenia que morir en una cruz de madera para salvar a los hombres como piensa el mundo.  El sacrificio de Cristo fue dejar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 sabiduría y santidad y vestirse de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un cuerpo terrenal igual al nuestro.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muerte de Cristo en la cruz fue morir a su mente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carnal.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Por eso,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Ella es la primera en vencer a la mente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carnal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 nos sirve como ejemplo.   </a:t>
            </a:r>
            <a:endParaRPr lang="es-CR" sz="1200" dirty="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Cuando Cristo dice “Toma tu cruz y sígueme” es algo muy importante y poderoso, es algo espiritual. Lo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que nuestra Madre nos quiere decir con esto es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que cada uno de nosotros debemos: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hacer un esfuerzo por obedecer y seguir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los mandamientos de Cristo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Lisbet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dejar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deseos engañosos de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la mente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carnal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dejar nuestra mala pasada manera de vivir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dejar que Cristo cambie nuestra forma de pensar y proceder, para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pensar y actuar tal y como lo hace Cristo Lisbet. </a:t>
            </a:r>
            <a:endParaRPr lang="es-C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Cristo le dijo al paralitico “Levántate toma tu camilla y anda”. El paralitico es figura de alquilen que no pude cambiar por el mismo, no puede dejar su vida desordenada y cambiar por completo, sin la ayuda de Dios. 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Solo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Cristo Lisbet puede hacer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 el hombre cambie su forma de pensar y actuar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 una manera permanente, o sea para siempre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Ella lo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hace a través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de sus poderosas y sabias palabras, llenas de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amor y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pureza.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Para que podamos vivir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una vida larga, prospera y sin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preocupaciones al hacer todo lo que le agrada a Dios MelquisedecLisbet.</a:t>
            </a:r>
            <a:endParaRPr lang="es-C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Amados hermanos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nosotros hemos aceptado el “Borrón y cuenta nueva” y eso significa que hemos tomado nuestra cruz y estamos siguiendo a Cristo cada día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Le ofrecemos un sacrifico vivo y santo al dejar atrás el viejo hombre contaminado de maldad y vivimos con una mente limpia. 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 igual que Cristo morimos a nuestra mente carnal y nos gusta vivir de acuerdo a la mente nueva que Cristo creo en nosotros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Ahora somos parte del cuerpo de Cristo Lisbet y s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omos testigos fieles del poder que tiene Cristo Lisbet para cambiar la vida de los hombres.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Que privilegio tenemos de que nos hayan dado el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tesoro mas preciado de Dios, Su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Sabiduría. Que bueno que ahora vivimos en Cristo Lisbet y nuestras obras son justas y buenas como aprendimos de Ella, para poder ganarnos el gran Galardón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vida eterna.  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Por seguir a Cristo, y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no somos vencidos por nada.  Usamos las armas que Cristo Lisbet nos da para vencer cualquier pensamiento que llegue a nuestra mente que no sea la verdad que Cristo nos ense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a. Nosotros somos el ejemplo para el mundo de como se vive una vida sana, limpia en gozo y paz.</a:t>
            </a:r>
          </a:p>
          <a:p>
            <a:pPr>
              <a:tabLst>
                <a:tab pos="231775" algn="l"/>
              </a:tabLst>
            </a:pPr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400" b="1" dirty="0" smtClean="0">
                <a:solidFill>
                  <a:srgbClr val="F81D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¡MelquisedecLisbet, queremos ser como Ustedes, por eso nos gusta</a:t>
            </a:r>
          </a:p>
          <a:p>
            <a:pPr algn="ctr"/>
            <a:r>
              <a:rPr lang="es-CR" sz="1400" b="1" dirty="0" smtClean="0">
                <a:solidFill>
                  <a:srgbClr val="F81D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tener un buen proceder en nuestra vida. Amen</a:t>
            </a:r>
            <a:r>
              <a:rPr lang="es-CR" sz="1400" b="1" dirty="0" smtClean="0">
                <a:solidFill>
                  <a:srgbClr val="F81D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Aleluya!</a:t>
            </a:r>
            <a:endParaRPr lang="es-CR" sz="1400" b="1" dirty="0">
              <a:solidFill>
                <a:srgbClr val="F81D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323" y="60776"/>
            <a:ext cx="835915" cy="578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27026" y="606156"/>
            <a:ext cx="54766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alifornian FB" panose="0207040306080B030204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</a:t>
            </a:r>
            <a:r>
              <a:rPr lang="es-CR" altLang="es-MX" sz="2000" b="1" u="sng" dirty="0" smtClean="0">
                <a:latin typeface="Californian FB" panose="0207040306080B030204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#</a:t>
            </a:r>
            <a:r>
              <a:rPr lang="es-CR" altLang="es-MX" sz="2000" b="1" u="sng" dirty="0" smtClean="0">
                <a:latin typeface="Californian FB" panose="0207040306080B030204" pitchFamily="18" charset="0"/>
              </a:rPr>
              <a:t>251 Toma tu cruz y sígueme</a:t>
            </a:r>
            <a:endParaRPr lang="es-CR" altLang="es-MX" sz="2000" b="1" u="sng" dirty="0" smtClean="0">
              <a:latin typeface="Californian FB" panose="0207040306080B030204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28486" y="8643570"/>
            <a:ext cx="563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ML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391" y="1207462"/>
            <a:ext cx="547322" cy="844258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925" y="1207462"/>
            <a:ext cx="559762" cy="844258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695" y="8316416"/>
            <a:ext cx="447930" cy="827584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640" y="8316415"/>
            <a:ext cx="532783" cy="79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713" y="2123728"/>
            <a:ext cx="63820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 y 3 para los niños menores.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las paginas 1 y 4 para los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niños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mayores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colaborador da una breve introducción al tema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 si no tienen acceso al video:  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¿Qué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 tomar nuestra cruz y seguir a Cristo?  </a:t>
            </a:r>
            <a:r>
              <a:rPr lang="es-CR" sz="14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s-CR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CR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uno de nosotros debemos: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aceptar el “borrón y cuenta nueva”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hacer </a:t>
            </a:r>
            <a:r>
              <a:rPr lang="es-CR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esfuerzo por obedecer y seguir los mandamientos de Cristo Lisbet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dejar los deleites temporales de la mente carnal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dejar nuestra </a:t>
            </a:r>
            <a:r>
              <a:rPr lang="es-CR" sz="14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 pasada </a:t>
            </a:r>
            <a:r>
              <a:rPr lang="es-CR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manera de </a:t>
            </a:r>
            <a:r>
              <a:rPr lang="es-CR" sz="14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dejar </a:t>
            </a:r>
            <a:r>
              <a:rPr lang="es-CR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Cristo cambie nuestra forma de pensar y proceder, para pensar y actuar tal y como lo hace Cristo Lisbet.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colaborador debe motivar a los niños a contestar las preguntas mientras aparece el reloj en la pantalla.</a:t>
            </a:r>
          </a:p>
          <a:p>
            <a:pPr lvl="1"/>
            <a:endParaRPr lang="es-C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Actividad: 	</a:t>
            </a: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Las armas que me da Cristo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Los niños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van a trazar una líneas desde la súper heroína Cristo Lisbet hacia las armas que Ella nos da para vencer los malos pensamientos que llegan a la mente. </a:t>
            </a:r>
          </a:p>
          <a:p>
            <a:pPr marL="0" lvl="1"/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		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Lápices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   	    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268602" y="1564996"/>
            <a:ext cx="24482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</a:t>
            </a:r>
            <a:endParaRPr lang="es-CR" altLang="es-MX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5786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908720" y="746680"/>
            <a:ext cx="54766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alifornian FB" panose="0207040306080B030204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</a:t>
            </a:r>
            <a:r>
              <a:rPr lang="es-CR" altLang="es-MX" sz="2000" b="1" u="sng" dirty="0" smtClean="0">
                <a:latin typeface="Californian FB" panose="0207040306080B030204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#</a:t>
            </a:r>
            <a:r>
              <a:rPr lang="es-CR" altLang="es-MX" sz="2000" b="1" u="sng" dirty="0" smtClean="0">
                <a:latin typeface="Californian FB" panose="0207040306080B030204" pitchFamily="18" charset="0"/>
              </a:rPr>
              <a:t>251 Toma tu cruz y sígueme</a:t>
            </a:r>
            <a:endParaRPr lang="es-CR" altLang="es-MX" sz="2000" b="1" u="sng" dirty="0" smtClean="0">
              <a:latin typeface="Californian FB" panose="0207040306080B030204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246" y="171493"/>
            <a:ext cx="835915" cy="5786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1714500" y="-6892484"/>
            <a:ext cx="5890964" cy="5196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tengas miedo, no nos va a suceder nada malo, no te apresures pidiéndome ir al médico para obtener una opinión de un hombre mortal que no tiene el conocimiento de nuestros Padres espirituales, MelquisedecLisbet.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Recuerda que nuestros Padres nos han demostrado que solo debemos usar la tecnología para nuestro beneficio, pero tenemos el control de nuestros pensamientos y de este cuerpo.   Ya la mente vacía y desordenada no gobierna, por eso no podemos actuar como antes, con miedo.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Seamos pacientes y esperemos en la fe de nuestra Madre, Cristo Lisbet, que es precisa y cierta, y nos cumplirá, si nos mantenemos fieles a los Dios vivos y Todopoderosos, MelquisedecLisbet.  Ellos cumplirán todas Sus promesas en nosotros; así que mantén la calma y solo reposemos, no quedaremos en vergüenza eso es una promesa de nuestros Creadores y Dios.  No seamos cobardes, seamos como nuestros Padres espirituales, MelquisedecLisbet, que son valientes y grandes en poder, Son nuestros Guardianes y Protectores, son nuestro Escudo, nuestra Fortaleza, el Gigante y la Leona.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Confiemos en Ellos que nunca nos abandonaran. Ellos están aquí ahora mismo con nosotros con el Poder de Su Palabra, ayudándonos a conquistar a este postrer enemigo, con su ejército de maldad y muerte.  Por eso no nos quedamos callados para que no se nos sequen nuestros huesos, usamos la armadura de nuestra Madre Maravilla, Cristo Lisbet, y si nuestra Madre ya ha vencido, entonces somos más que vencedores en la Fe que Ella tiene en nuestro Dios Padre Melquisedec.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Recuerda que Ella nos ha dado Su Palabra para que estemos unidos a Ella y así seamos felices de verdad.  Y que tengamos valor porque ya Ella ha vencido a los poderes que gobiernan este mundo terrenal en los lugares celestiales.  ¡Amen, Amen!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de hecho en ningún otro nombre hay salvación, porque no hay bajo el Cielo, otro nombre dado a los hombres mediante el cual podemos ser salvos.   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¡Amen, Aleluya!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Cristo Lisbet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7026" y="606156"/>
            <a:ext cx="54766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alifornian FB" panose="0207040306080B030204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</a:t>
            </a:r>
            <a:r>
              <a:rPr lang="es-CR" altLang="es-MX" sz="2000" b="1" u="sng" dirty="0" smtClean="0">
                <a:latin typeface="Californian FB" panose="0207040306080B030204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#</a:t>
            </a:r>
            <a:r>
              <a:rPr lang="es-CR" altLang="es-MX" sz="2000" b="1" u="sng" dirty="0" smtClean="0">
                <a:latin typeface="Californian FB" panose="0207040306080B030204" pitchFamily="18" charset="0"/>
              </a:rPr>
              <a:t>251 Toma tu cruz y sígueme</a:t>
            </a:r>
            <a:endParaRPr lang="es-CR" altLang="es-MX" sz="2000" b="1" u="sng" dirty="0" smtClean="0">
              <a:latin typeface="Californian FB" panose="0207040306080B030204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0648" y="1039613"/>
            <a:ext cx="62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Estrella brillante, traza una línea de la heroína Cristo Lisbet, hacia las armas que Ella nos da para vencer cualquier mal pensamiento que llegue a nuestra mente, para seguirla fielmente.</a:t>
            </a:r>
            <a:endParaRPr lang="es-C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334" y="3787369"/>
            <a:ext cx="1828536" cy="33672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5987">
            <a:off x="1442081" y="2439361"/>
            <a:ext cx="1323036" cy="13230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4500" y="2088861"/>
            <a:ext cx="110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Coraza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9618825">
            <a:off x="-69332" y="7604376"/>
            <a:ext cx="110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Escudo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941" y="2070317"/>
            <a:ext cx="110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Espada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764367">
            <a:off x="5849209" y="2413531"/>
            <a:ext cx="110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Casco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46940" y="7822014"/>
            <a:ext cx="110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Cinturon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147" y="7636151"/>
            <a:ext cx="1644371" cy="19379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9729">
            <a:off x="5314181" y="2488966"/>
            <a:ext cx="1489856" cy="14898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2256" y="2574373"/>
            <a:ext cx="2314711" cy="30853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15991">
            <a:off x="199734" y="7960397"/>
            <a:ext cx="1158056" cy="115805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035" y="5163987"/>
            <a:ext cx="1743580" cy="199058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719772" y="4626012"/>
            <a:ext cx="110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Calzado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519" y="8060169"/>
            <a:ext cx="939197" cy="93919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961956" y="2099262"/>
            <a:ext cx="110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Enojo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60069" y="5659704"/>
            <a:ext cx="110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Miedo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829970" y="7690837"/>
            <a:ext cx="110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Tristeza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26" y="5913735"/>
            <a:ext cx="1269388" cy="131554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811" y="2439649"/>
            <a:ext cx="1186821" cy="118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246" y="171493"/>
            <a:ext cx="835915" cy="5786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5111" y="2171016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27026" y="606156"/>
            <a:ext cx="54766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alifornian FB" panose="0207040306080B030204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</a:t>
            </a:r>
            <a:r>
              <a:rPr lang="es-CR" altLang="es-MX" sz="2000" b="1" u="sng" dirty="0" smtClean="0">
                <a:latin typeface="Californian FB" panose="0207040306080B030204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#</a:t>
            </a:r>
            <a:r>
              <a:rPr lang="es-CR" altLang="es-MX" sz="2000" b="1" u="sng" dirty="0" smtClean="0">
                <a:latin typeface="Californian FB" panose="0207040306080B030204" pitchFamily="18" charset="0"/>
              </a:rPr>
              <a:t>251 Toma tu cruz y sígueme</a:t>
            </a:r>
            <a:endParaRPr lang="es-CR" altLang="es-MX" sz="2000" b="1" u="sng" dirty="0" smtClean="0">
              <a:latin typeface="Californian FB" panose="0207040306080B030204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60648" y="1440929"/>
            <a:ext cx="6431513" cy="55793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s-CR" sz="19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</a:rPr>
              <a:t>Estrellas Brillantes, termina las frases usando las palabras de la caja abajo.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s-CR" sz="19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eaLnBrk="0" fontAlgn="base" hangingPunct="0"/>
            <a:r>
              <a:rPr lang="es-CR" sz="19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Cuando Cristo dice “Toma tu cruz y sígueme” Ella nos está diciendo que cada uno de nosotros debemos: </a:t>
            </a:r>
            <a:endParaRPr lang="es-CR" sz="1900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228600" marR="0" indent="-228600" eaLnBrk="0" fontAlgn="base" hangingPunct="0">
              <a:buFont typeface="+mj-lt"/>
              <a:buAutoNum type="arabicPeriod"/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 eaLnBrk="0" fontAlgn="base" hangingPunct="0">
              <a:buFont typeface="+mj-lt"/>
              <a:buAutoNum type="arabicPeriod"/>
            </a:pPr>
            <a:r>
              <a:rPr lang="es-CR" sz="19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Hacer </a:t>
            </a:r>
            <a:r>
              <a:rPr lang="es-CR" sz="19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un </a:t>
            </a:r>
            <a:r>
              <a:rPr lang="es-CR" sz="19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______________ </a:t>
            </a:r>
            <a:r>
              <a:rPr lang="es-CR" sz="19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por obedecer y seguir los mandamientos de Cristo </a:t>
            </a:r>
            <a:r>
              <a:rPr lang="es-CR" sz="19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Lisbet</a:t>
            </a:r>
          </a:p>
          <a:p>
            <a:pPr marL="228600" marR="0" indent="-228600" eaLnBrk="0" fontAlgn="base" hangingPunct="0">
              <a:buFont typeface="+mj-lt"/>
              <a:buAutoNum type="arabicPeriod"/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 eaLnBrk="0" fontAlgn="base" hangingPunct="0">
              <a:buFont typeface="+mj-lt"/>
              <a:buAutoNum type="arabicPeriod"/>
            </a:pPr>
            <a:r>
              <a:rPr lang="es-CR" sz="19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Dejar </a:t>
            </a:r>
            <a:r>
              <a:rPr lang="es-CR" sz="19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los deseos engañosos de la mente </a:t>
            </a:r>
            <a:r>
              <a:rPr lang="es-CR" sz="19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________________ </a:t>
            </a:r>
          </a:p>
          <a:p>
            <a:pPr marL="228600" marR="0" indent="-228600" eaLnBrk="0" fontAlgn="base" hangingPunct="0">
              <a:buFont typeface="+mj-lt"/>
              <a:buAutoNum type="arabicPeriod"/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 eaLnBrk="0" fontAlgn="base" hangingPunct="0">
              <a:buFont typeface="+mj-lt"/>
              <a:buAutoNum type="arabicPeriod"/>
            </a:pPr>
            <a:r>
              <a:rPr lang="es-CR" sz="19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Dejar </a:t>
            </a:r>
            <a:r>
              <a:rPr lang="es-CR" sz="19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nuestra mala </a:t>
            </a:r>
            <a:r>
              <a:rPr lang="es-CR" sz="19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________________ </a:t>
            </a:r>
            <a:r>
              <a:rPr lang="es-CR" sz="19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manera de </a:t>
            </a:r>
            <a:r>
              <a:rPr lang="es-CR" sz="19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vivir</a:t>
            </a:r>
          </a:p>
          <a:p>
            <a:pPr marL="228600" marR="0" indent="-228600" eaLnBrk="0" fontAlgn="base" hangingPunct="0">
              <a:buFont typeface="+mj-lt"/>
              <a:buAutoNum type="arabicPeriod"/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 eaLnBrk="0" fontAlgn="base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CR" sz="19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Dejar </a:t>
            </a:r>
            <a:r>
              <a:rPr lang="es-CR" sz="19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que Cristo cambie nuestra forma de pensar y </a:t>
            </a:r>
            <a:r>
              <a:rPr lang="es-CR" sz="19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__________________, </a:t>
            </a:r>
            <a:r>
              <a:rPr lang="es-CR" sz="19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para pensar y actuar tal y como lo hace </a:t>
            </a:r>
            <a:r>
              <a:rPr lang="es-CR" sz="19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Cristo Lisbet.</a:t>
            </a:r>
          </a:p>
          <a:p>
            <a:pPr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latin typeface="Times New Roman" panose="02020603050405020304" pitchFamily="18" charset="0"/>
              </a:rPr>
              <a:t>                                                                                                                        </a:t>
            </a:r>
            <a:r>
              <a:rPr lang="en-US" sz="19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s-CR" sz="19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5.     Aceptar </a:t>
            </a:r>
            <a:r>
              <a:rPr lang="es-CR" sz="19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el </a:t>
            </a:r>
            <a:r>
              <a:rPr lang="es-CR" sz="19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Borrón </a:t>
            </a:r>
            <a:r>
              <a:rPr lang="es-CR" sz="19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 Cuenta  </a:t>
            </a:r>
            <a:r>
              <a:rPr lang="es-CR" sz="19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____________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620688" y="7508752"/>
            <a:ext cx="5472430" cy="108712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noAutofit/>
          </a:bodyPr>
          <a:lstStyle/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</a:rPr>
              <a:t>    Nueva                    Esfuerzo                  Pasada	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</a:rPr>
              <a:t>	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</a:rPr>
              <a:t>               Carnal		          Proceder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1054085</TotalTime>
  <Words>835</Words>
  <Application>Microsoft Office PowerPoint</Application>
  <PresentationFormat>On-screen Show (4:3)</PresentationFormat>
  <Paragraphs>88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Kozuka Gothic Pr6N L</vt:lpstr>
      <vt:lpstr>Arial</vt:lpstr>
      <vt:lpstr>Arial Narrow</vt:lpstr>
      <vt:lpstr>Calibri</vt:lpstr>
      <vt:lpstr>Calibri Light</vt:lpstr>
      <vt:lpstr>Californian FB</vt:lpstr>
      <vt:lpstr>Century Gothic</vt:lpstr>
      <vt:lpstr>Gisha</vt:lpstr>
      <vt:lpstr>Script MT 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7891</cp:revision>
  <cp:lastPrinted>2018-09-10T19:54:12Z</cp:lastPrinted>
  <dcterms:created xsi:type="dcterms:W3CDTF">2011-04-01T14:17:38Z</dcterms:created>
  <dcterms:modified xsi:type="dcterms:W3CDTF">2019-08-31T01:39:39Z</dcterms:modified>
</cp:coreProperties>
</file>