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5"/>
  </p:notesMasterIdLst>
  <p:sldIdLst>
    <p:sldId id="270" r:id="rId2"/>
    <p:sldId id="276" r:id="rId3"/>
    <p:sldId id="280" r:id="rId4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A1E"/>
    <a:srgbClr val="FF0066"/>
    <a:srgbClr val="AF419F"/>
    <a:srgbClr val="990000"/>
    <a:srgbClr val="2006BA"/>
    <a:srgbClr val="FB9BE2"/>
    <a:srgbClr val="F81D06"/>
    <a:srgbClr val="FFFBEF"/>
    <a:srgbClr val="FFF9E7"/>
    <a:srgbClr val="178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0" autoAdjust="0"/>
    <p:restoredTop sz="94434" autoAdjust="0"/>
  </p:normalViewPr>
  <p:slideViewPr>
    <p:cSldViewPr>
      <p:cViewPr>
        <p:scale>
          <a:sx n="90" d="100"/>
          <a:sy n="90" d="100"/>
        </p:scale>
        <p:origin x="1560" y="-6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25/10/2021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lutenfreefun.blogspot.com/2013_11_01_archive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eativecertificates.com/thanksgiving-border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809999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323" y="60776"/>
            <a:ext cx="835915" cy="578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49426" y="662196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#365 El hermano mayor, el aliado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002" y="1362373"/>
            <a:ext cx="6541682" cy="8032968"/>
          </a:xfrm>
          <a:prstGeom prst="rect">
            <a:avLst/>
          </a:prstGeom>
          <a:noFill/>
          <a:ln w="28575">
            <a:noFill/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fieles, hoy aprenderemos sobre la importancia de mantenernos limpios y puros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y a tener como prioridad en nuestras vidas el Reino de Dios MelquisedecLisbet.</a:t>
            </a:r>
          </a:p>
          <a:p>
            <a:pPr algn="ctr"/>
            <a:endParaRPr lang="es-CR" sz="1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Dios MelquisedecLisbet son un Dios celoso y no podemos servir a Dios y también a la mente carnal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Debemos escoger a cual vamos a servir, si a Dios o a la mente carnal. Cuando creemos en Cristo Lisbet,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Ella crea al hombre espiritual según Dios en nosotros y pasamos a ser una sola nación en la mente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al reconciliar al hermano mayor con el menor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Dios solo viven en un templo limpio porque Ellos son Santos y nos hacen a nosotros santos.  Para eso esta presente Cristo Lisbet, para limpiar Su Templo en nosotros, nuestra mente.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Dios nos ha levantado de los muertos al recibir Su Espíritu de Vida, Cristo Lisbet, y ahora vivimos en la Paz del Señor.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Todo el Bien de Dios vive en nosotros por eso conocemos el Bien que agrada a Dios y también lo que no le agrada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Cristo nos pide que nos apartemos del mal para poder Vivir Eternamente al lado de nuestro Dios de Amor. 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Lisbet siempre nos dice lo importante que somos para Ellos y cuanto nos aman.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Nuestros Padres Espirituales no quieren que muramos sino que podamos Vencer a la mente carnal usando Sus Armas Espirituales para destruir todo lo que nos pueda quitar la vida eterna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Por eso Cristo es nuestra Ayuda Idónea y nos habla la Sabiduría de Dios.</a:t>
            </a:r>
          </a:p>
          <a:p>
            <a:endParaRPr lang="es-CR" sz="1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Es muy importante entender el propósito que MelquisedecLisbet tienen para nuestras vidas y saber que fuimos creados para Su Alabanza y para llevar las buenas noticias de salvación a todos los que nos rodean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Somos los que vamos a sanar al mundo al ser testigos del orden y poder que hay en el nombre sobre todo nombre, Cristo Lisbet.  Pero primero debemos estar limpios nosotros y para eso debemos obedecer lo que Cristo nos enseña.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Lo mas importante para nosotros debe ser tener nuestro templo limpio y ordenado y que nada sea más importante que MelquisedecLisbet y Su Santo orden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No podemos quitar nuestros ojos de Cristo Lisbet, que es nuestra paz, gozo, salud, prosperidad y vida eterna.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Hermanos, nosotros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somos testigos de todo el bien que recibimos de parte de Dios cuando mantenemos nuestra mente limpia y les somos fieles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Todo lo que hagamos, hagámoslo como si fuera para nuestro Dios, MelquisedecLisbet.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Nosotros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somos la luz en medio de las tinieblas y debemos ser ejemplo de disciplina, de justicia, de amor, de responsabilidad, de puntualidad, de buen proceder y orden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Así es como representamos bien al Reino de Salem y es como nuestro hermano mayor se someterá y amará este orden perfecto y permanente.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Al estar los dos hermanos reconciliados, juntos podemos decir que hemos vencido la muerte física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y viviremos con MelquisedecLisbet para siempre!</a:t>
            </a:r>
            <a:r>
              <a:rPr lang="es-CR" sz="1200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800" dirty="0">
              <a:solidFill>
                <a:srgbClr val="F26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200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b="1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 MelquisedecLisbet porque vivo en paz y puedo </a:t>
            </a:r>
          </a:p>
          <a:p>
            <a:pPr algn="ctr"/>
            <a:r>
              <a:rPr lang="es-CR" sz="1400" b="1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consolar a otros como he sido Consolado por Ustedes. </a:t>
            </a:r>
          </a:p>
          <a:p>
            <a:pPr algn="ctr"/>
            <a:r>
              <a:rPr lang="es-CR" sz="1400" b="1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Amen, Aleluya!</a:t>
            </a:r>
            <a:endParaRPr lang="es-CR" dirty="0">
              <a:solidFill>
                <a:srgbClr val="F26A1E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628E66C-BCCE-4BF5-A419-1A381F668A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8387" y="8449603"/>
            <a:ext cx="897316" cy="6943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E26D51F-4498-49B8-B4D4-8620E15F48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006294" y="8481804"/>
            <a:ext cx="855705" cy="6621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0423162-41EA-496C-B184-C5861DFA3B4E}"/>
              </a:ext>
            </a:extLst>
          </p:cNvPr>
          <p:cNvSpPr/>
          <p:nvPr/>
        </p:nvSpPr>
        <p:spPr>
          <a:xfrm>
            <a:off x="6573827" y="3703930"/>
            <a:ext cx="31971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CR" sz="2000" b="1" dirty="0">
                <a:ln/>
                <a:solidFill>
                  <a:schemeClr val="accent4"/>
                </a:solidFill>
              </a:rPr>
              <a:t>S</a:t>
            </a:r>
          </a:p>
          <a:p>
            <a:pPr algn="ctr"/>
            <a:r>
              <a:rPr lang="es-CR" sz="2000" b="1" dirty="0">
                <a:ln/>
                <a:solidFill>
                  <a:schemeClr val="accent4"/>
                </a:solidFill>
              </a:rPr>
              <a:t>O</a:t>
            </a:r>
          </a:p>
          <a:p>
            <a:pPr algn="ctr"/>
            <a:r>
              <a:rPr lang="es-CR" sz="2000" b="1" dirty="0">
                <a:ln/>
                <a:solidFill>
                  <a:schemeClr val="accent4"/>
                </a:solidFill>
              </a:rPr>
              <a:t>Y</a:t>
            </a:r>
          </a:p>
          <a:p>
            <a:pPr algn="ctr"/>
            <a:endParaRPr lang="es-CR" sz="2000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es-CR" sz="2000" b="1" dirty="0">
                <a:ln/>
                <a:solidFill>
                  <a:schemeClr val="accent4"/>
                </a:solidFill>
              </a:rPr>
              <a:t>L</a:t>
            </a:r>
          </a:p>
          <a:p>
            <a:pPr algn="ctr"/>
            <a:r>
              <a:rPr lang="es-CR" sz="2000" b="1" dirty="0">
                <a:ln/>
                <a:solidFill>
                  <a:schemeClr val="accent4"/>
                </a:solidFill>
              </a:rPr>
              <a:t>U</a:t>
            </a:r>
          </a:p>
          <a:p>
            <a:pPr algn="ctr"/>
            <a:r>
              <a:rPr lang="es-CR" sz="2000" b="1" dirty="0">
                <a:ln/>
                <a:solidFill>
                  <a:schemeClr val="accent4"/>
                </a:solidFill>
              </a:rPr>
              <a:t>Z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CC53175-C12C-4BA4-9DCE-95A73E58158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7" y="1346828"/>
            <a:ext cx="508953" cy="54387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2228135-6A19-4C9E-A2ED-DACB125BEA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64930" y="1371689"/>
            <a:ext cx="508953" cy="54387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5D2B417-B018-4C27-86BF-11620918F2B6}"/>
              </a:ext>
            </a:extLst>
          </p:cNvPr>
          <p:cNvSpPr/>
          <p:nvPr/>
        </p:nvSpPr>
        <p:spPr>
          <a:xfrm>
            <a:off x="-127712" y="3703931"/>
            <a:ext cx="50405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</a:t>
            </a:r>
          </a:p>
          <a:p>
            <a:pPr algn="ctr"/>
            <a:r>
              <a:rPr lang="es-C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</a:p>
          <a:p>
            <a:pPr algn="ctr"/>
            <a:r>
              <a:rPr lang="es-C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</a:p>
          <a:p>
            <a:pPr algn="ctr"/>
            <a:r>
              <a:rPr lang="es-C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C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Z</a:t>
            </a:r>
          </a:p>
          <a:p>
            <a:pPr algn="ctr"/>
            <a:r>
              <a:rPr lang="es-C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Z</a:t>
            </a:r>
          </a:p>
          <a:p>
            <a:pPr algn="ctr"/>
            <a:r>
              <a:rPr lang="es-C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4646C-3DC0-495C-8626-2A4E1F230415}"/>
              </a:ext>
            </a:extLst>
          </p:cNvPr>
          <p:cNvSpPr/>
          <p:nvPr/>
        </p:nvSpPr>
        <p:spPr>
          <a:xfrm>
            <a:off x="4038515" y="7020272"/>
            <a:ext cx="17748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MENTE LIMPIA</a:t>
            </a:r>
            <a:endParaRPr lang="en-US" sz="2000" b="1" cap="none" spc="0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7673" y="1690062"/>
            <a:ext cx="64226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para todos los niños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 y comparte el siguiente significado: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Aliado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200" dirty="0">
                <a:latin typeface="Roboto"/>
                <a:cs typeface="Arial" panose="020B0604020202020204" pitchFamily="34" charset="0"/>
              </a:rPr>
              <a:t>Alguien que se une a otro para alcanzar una misma cosa.</a:t>
            </a:r>
            <a:r>
              <a:rPr lang="es-ES" sz="1200" b="0" i="0" dirty="0">
                <a:effectLst/>
                <a:latin typeface="Roboto"/>
              </a:rPr>
              <a:t> 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endParaRPr lang="es-CR" sz="1200" dirty="0">
              <a:solidFill>
                <a:srgbClr val="AF41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dos cosas deben ser lo mas importantes para nosotros? </a:t>
            </a:r>
            <a:r>
              <a:rPr lang="es-CR" sz="1200" b="1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mas importante para nosotros debe ser tener nuestro templo limpio y ordenado y que nada sea mas importante que MelquisedecLisbet y Su Santo orden.</a:t>
            </a:r>
          </a:p>
          <a:p>
            <a:pPr marL="517525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sucede cuando hacemos todo lo correcto y somos un buen ejemplo? </a:t>
            </a:r>
            <a:r>
              <a:rPr lang="es-CR" sz="1200" b="1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Así es como representamos bien al Reino de Salem y es como nuestro hermano mayor se someterá y amará este orden perfecto y permanente. </a:t>
            </a:r>
          </a:p>
          <a:p>
            <a:pPr indent="288925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debe motivar a los niños a contestar las preguntas mientras </a:t>
            </a:r>
          </a:p>
          <a:p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      aparece el reloj en la pantalla.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</a:t>
            </a:r>
          </a:p>
          <a:p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Actividad: El Bien recibido de Cristo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hacer una lista de todo el bien que han recibido de parte de MelquisedecLisbet para recordarle al hermano mayor porque MelquisedecLisbet deben ser lo mas importante en sus vidas y así juntos serle fiel a Dios y lograr la vida eterna.</a:t>
            </a:r>
          </a:p>
          <a:p>
            <a:pPr marL="0" lvl="1"/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teriales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		</a:t>
            </a:r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Lápiz</a:t>
            </a:r>
          </a:p>
          <a:p>
            <a:pPr marL="0" lvl="1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		   	    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484784" y="1382285"/>
            <a:ext cx="40558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578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C43BE28-8704-42C9-9A33-8612327FF065}"/>
              </a:ext>
            </a:extLst>
          </p:cNvPr>
          <p:cNvSpPr/>
          <p:nvPr/>
        </p:nvSpPr>
        <p:spPr>
          <a:xfrm>
            <a:off x="1064444" y="692783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#365 El hermano mayor, el aliado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DBABAC11-CC17-4488-BAC8-A74BEFB56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088651"/>
            <a:ext cx="6858000" cy="80553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5111" y="217101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2354105">
            <a:off x="3346729" y="2153967"/>
            <a:ext cx="933564" cy="6350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2533CC-001A-42D9-9673-A97A620C57FE}"/>
              </a:ext>
            </a:extLst>
          </p:cNvPr>
          <p:cNvSpPr/>
          <p:nvPr/>
        </p:nvSpPr>
        <p:spPr>
          <a:xfrm>
            <a:off x="1185803" y="688541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#365 El hermano mayor, el aliado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C14021-C44D-47B0-A6BE-4A9D61F6E268}"/>
              </a:ext>
            </a:extLst>
          </p:cNvPr>
          <p:cNvSpPr txBox="1"/>
          <p:nvPr/>
        </p:nvSpPr>
        <p:spPr>
          <a:xfrm>
            <a:off x="1452116" y="2376440"/>
            <a:ext cx="3598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dirty="0">
                <a:latin typeface="Baskerville Old Face" panose="02020602080505020303" pitchFamily="18" charset="0"/>
              </a:rPr>
              <a:t>EL BIEN QUE HE RECIBIDO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EA14DF-648D-4E60-AD3C-ABAC7EDBF23B}"/>
              </a:ext>
            </a:extLst>
          </p:cNvPr>
          <p:cNvSpPr/>
          <p:nvPr/>
        </p:nvSpPr>
        <p:spPr>
          <a:xfrm>
            <a:off x="188640" y="7884368"/>
            <a:ext cx="2952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CR" sz="5400" b="1" dirty="0">
                <a:ln w="3810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</a:rPr>
              <a:t>Agradece</a:t>
            </a:r>
          </a:p>
        </p:txBody>
      </p:sp>
    </p:spTree>
    <p:extLst>
      <p:ext uri="{BB962C8B-B14F-4D97-AF65-F5344CB8AC3E}">
        <p14:creationId xmlns:p14="http://schemas.microsoft.com/office/powerpoint/2010/main" val="15261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1088960</TotalTime>
  <Words>834</Words>
  <Application>Microsoft Office PowerPoint</Application>
  <PresentationFormat>On-screen Show (4:3)</PresentationFormat>
  <Paragraphs>61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Baskerville Old Face</vt:lpstr>
      <vt:lpstr>Calibri</vt:lpstr>
      <vt:lpstr>Calibri Light</vt:lpstr>
      <vt:lpstr>Century Gothic</vt:lpstr>
      <vt:lpstr>Chaparral Pro Light</vt:lpstr>
      <vt:lpstr>Roboto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7920</cp:revision>
  <cp:lastPrinted>2018-09-10T19:54:12Z</cp:lastPrinted>
  <dcterms:created xsi:type="dcterms:W3CDTF">2011-04-01T14:17:38Z</dcterms:created>
  <dcterms:modified xsi:type="dcterms:W3CDTF">2021-11-06T21:51:34Z</dcterms:modified>
</cp:coreProperties>
</file>