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83" r:id="rId4"/>
    <p:sldId id="284" r:id="rId5"/>
    <p:sldId id="285" r:id="rId6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19F"/>
    <a:srgbClr val="FF0066"/>
    <a:srgbClr val="F81D06"/>
    <a:srgbClr val="2006BA"/>
    <a:srgbClr val="FB9BE2"/>
    <a:srgbClr val="FFFBEF"/>
    <a:srgbClr val="FFF9E7"/>
    <a:srgbClr val="178317"/>
    <a:srgbClr val="F26A1E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206" autoAdjust="0"/>
  </p:normalViewPr>
  <p:slideViewPr>
    <p:cSldViewPr>
      <p:cViewPr>
        <p:scale>
          <a:sx n="77" d="100"/>
          <a:sy n="77" d="100"/>
        </p:scale>
        <p:origin x="1806" y="-88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62197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glish.stackexchange.com/questions/231231/what-is-the-etymology-of-gatefold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eydesalem.com/" TargetMode="Externa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-20640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3765" y="762779"/>
            <a:ext cx="6493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#447 Aceptar la invitación de bodas del Rey y la Reina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765" y="1547664"/>
            <a:ext cx="6353587" cy="5940088"/>
          </a:xfrm>
          <a:prstGeom prst="rect">
            <a:avLst/>
          </a:prstGeom>
          <a:noFill/>
          <a:ln w="28575"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dóciles, hoy Cristo Lisbet nos dice lo importante que es aceptar la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invitación de Bodas del Rey y la Reina, Dios MelquisedecLisbet.</a:t>
            </a:r>
          </a:p>
          <a:p>
            <a:pPr algn="ctr"/>
            <a:endParaRPr lang="es-CR" sz="1200" dirty="0">
              <a:solidFill>
                <a:srgbClr val="F81D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Si creemos con la Fe de Cristo Lisbet, somos perfeccionados por Cristo Misma.  La Perfección y lo mas Sagrado de Dios, se abrió para nosotros y nos esta dando toda Su Verdad.  Ella, la Cámara Nupcial de Dios, nos invito a entrar a las Bodas.  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Nosotros hemos aceptado esa invitación tan importante de entrar a las bodas del Rey y la Reina y hemos entrado al Aposento de nuestros Padres Espirituales, Dios MelquisedecLisbet.  Es lindo cuando los Hijos de MelquisedecLisbet tenemos la Confianza de entrar a la habitación de nuestros Padres Espirituales porque sabemos que siempre la encontraremos Limpia y Transparente.  O sea, que Ellos siempre nos esperan con los brazos abiertos, listos para hablarnos con la Verdad, sin mentiras ni engaños, sino que con Limpieza y Santidad Absoluta para que sepamos cual es Su Voluntad Perfecta.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Cuando entramos al Aposento de Dios, estamos sentados a Su Mesa Santa, comiendo la comida que viene del Cielo de Dios, la mente de Cristo Lisbet.  Ella es el pan y el vino del Cielo de Dios.  En las Cenas de Boda, Dios nos dan la Comida Santa y Eterna, que es toda la Sabiduría de Dios Padre y Madre, que no tiene principio de Días ni Fin de Vida, que Siempre ha Existido y Existirá para Siempre. </a:t>
            </a:r>
          </a:p>
          <a:p>
            <a:pPr algn="ctr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que hermoso es saber que esto no son solo palabras, sino que nosotros vivimos conforme a la Voluntad de Dios y hemos podido comprobar las Promesas de Dios Cumplidas en nuestras vidas.  Sabemos que tenemos la Protección de Dios y por eso somos las personas mas afortunadas del mundo. </a:t>
            </a:r>
          </a:p>
          <a:p>
            <a:endParaRPr lang="es-CR" sz="1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CR" sz="1600" b="1" dirty="0">
                <a:solidFill>
                  <a:srgbClr val="7030A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Gracias MelquisedecLisbet por Su invitación de Bodas y por enseñarnos toda Su Sabiduría, para poder vivir conforme a la Voluntad de Dios Padre.  Amen Aleluya! </a:t>
            </a:r>
          </a:p>
          <a:p>
            <a:pPr algn="ctr" eaLnBrk="1" hangingPunct="1"/>
            <a:r>
              <a:rPr lang="es-CR" sz="1600" b="1" dirty="0">
                <a:solidFill>
                  <a:srgbClr val="7030A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</a:t>
            </a:r>
            <a:r>
              <a:rPr lang="es-CR" altLang="es-MX" sz="16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Por MelquisedecLisbet! </a:t>
            </a:r>
            <a:r>
              <a:rPr lang="es-CR" sz="1600" b="1" dirty="0">
                <a:solidFill>
                  <a:srgbClr val="7030A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</a:t>
            </a:r>
            <a:r>
              <a:rPr lang="es-CR" altLang="es-MX" sz="16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Por nuestro Padre y nuestra Madre!</a:t>
            </a:r>
            <a:endParaRPr lang="es-CR" sz="1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3B0DF4-C4EA-2E0A-B97E-7468E367DC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79975" y="8022922"/>
            <a:ext cx="4752528" cy="8661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1386B67-4300-1164-91C1-A2BCC606B9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164">
            <a:off x="5851744" y="7678767"/>
            <a:ext cx="643890" cy="5753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CDB8D0A-D99B-9C84-815D-5AD6E890F4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8717">
            <a:off x="164622" y="7684217"/>
            <a:ext cx="643890" cy="5753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7B5EDE0-2FAC-0356-5DCF-A347EEF59D4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164">
            <a:off x="6059692" y="1515667"/>
            <a:ext cx="587133" cy="5245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AA29DEB-B447-7B12-02D7-1EB75C899DA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3292">
            <a:off x="174964" y="1486988"/>
            <a:ext cx="590690" cy="527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6CD5D03-991C-D065-49EF-38172BA128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659" y="3851776"/>
            <a:ext cx="3051810" cy="74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7440" y="1984703"/>
            <a:ext cx="6423116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( a color) para los niños menores.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para los niños mayores.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200" dirty="0">
              <a:solidFill>
                <a:srgbClr val="F26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significa aceptar la invitación de bodas del Rey y la Reina? </a:t>
            </a:r>
            <a:r>
              <a:rPr lang="es-CR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tener la Confianza de entrar al Aposento, la habitación de nuestros Padres Espirituales, Dios MelquisedecLisbet; porque sabemos que siempre la encontraremos Limpia y Transparente.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31825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sucede cuando entramos al Aposento de Dios? </a:t>
            </a:r>
            <a:r>
              <a:rPr lang="es-CR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Estamos sentados a Su Mesa Santa, comiendo la comida que viene del Cielo de Dios, la mente de Cristo Lisbet. Dios nos dan la Comida Santa y Eterna, que es toda la Sabiduría de Dios Padre y Madre, que no tiene principio de Días ni Fin de Vida, que Siempre ha Existido y Existirá para Siempre.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aparece la candela en la pantalla.</a:t>
            </a:r>
          </a:p>
          <a:p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 Invitación de Bodas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crear una invitación de Bodas de Melquisede3cLisbet, que le podrán regalar a algún amigo o familiar, que ellos deseen que entre en el aposento de Cristo Lisbet y se ensenado por Dios Padre y Madre.  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Doblar un papel construcción en tres partes como muestra el ejemplo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Recortar la frase y foto en la pagina 3 para la portada (A) de la invitación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En la parte B de la invitación pueden escribir los sitios Web o recortarlos de la pág. 3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En la parte C de la invitación pueden invitar a la persona e incluir un pequeño testimonio de las promesas que Dios, MelquisedecLisbet han cumplido para ustedes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Si desean decorar la invitación, pueden hacerlo</a:t>
            </a:r>
          </a:p>
          <a:p>
            <a:pPr marL="0" lvl="1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Tijeras					                 Ejemplo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Goma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Lápiz				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Crayolas/lápices de color (opcional)</a:t>
            </a: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		   	    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16353" y="1437332"/>
            <a:ext cx="30252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6" y="9721"/>
            <a:ext cx="4836105" cy="9026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A73D56-944F-5E40-EA7E-6745A191E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C5AD48-7A79-D146-64B8-FE21EC947F70}"/>
              </a:ext>
            </a:extLst>
          </p:cNvPr>
          <p:cNvSpPr/>
          <p:nvPr/>
        </p:nvSpPr>
        <p:spPr>
          <a:xfrm>
            <a:off x="243765" y="762779"/>
            <a:ext cx="6493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#447 Aceptar la invitación de bodas del Rey y la Reina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F2B3E1-3CD3-4B84-A7B1-D179A04BFC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8141" t="12749" r="50481" b="55523"/>
          <a:stretch/>
        </p:blipFill>
        <p:spPr bwMode="auto">
          <a:xfrm>
            <a:off x="5208876" y="7511302"/>
            <a:ext cx="1276350" cy="144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2E7BD25-6F03-5D5D-135D-A0A1D1787481}"/>
              </a:ext>
            </a:extLst>
          </p:cNvPr>
          <p:cNvSpPr txBox="1"/>
          <p:nvPr/>
        </p:nvSpPr>
        <p:spPr>
          <a:xfrm>
            <a:off x="6073091" y="840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72AD5C-F5D5-8F0D-C94D-2F59F8E6DD1A}"/>
              </a:ext>
            </a:extLst>
          </p:cNvPr>
          <p:cNvSpPr txBox="1"/>
          <p:nvPr/>
        </p:nvSpPr>
        <p:spPr>
          <a:xfrm>
            <a:off x="5556411" y="7596336"/>
            <a:ext cx="29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AC430F-2657-65C4-C121-29E124E707B5}"/>
              </a:ext>
            </a:extLst>
          </p:cNvPr>
          <p:cNvSpPr txBox="1"/>
          <p:nvPr/>
        </p:nvSpPr>
        <p:spPr>
          <a:xfrm>
            <a:off x="5268379" y="83331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0"/>
            <a:ext cx="4836105" cy="9026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CCF11-80D4-9D96-E03F-A9F9E02D6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7E6F868-807D-F852-9FE3-F4187F7C4AC2}"/>
              </a:ext>
            </a:extLst>
          </p:cNvPr>
          <p:cNvSpPr/>
          <p:nvPr/>
        </p:nvSpPr>
        <p:spPr>
          <a:xfrm>
            <a:off x="243765" y="762779"/>
            <a:ext cx="6493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#447 Aceptar la invitación de bodas del Rey y la Reina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0DC5CEE-47AE-1FA1-EF15-6B0CA3A228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4499992"/>
            <a:ext cx="3096344" cy="45004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B5800C4-97FD-D281-8B19-D5BCE493CE52}"/>
              </a:ext>
            </a:extLst>
          </p:cNvPr>
          <p:cNvSpPr/>
          <p:nvPr/>
        </p:nvSpPr>
        <p:spPr>
          <a:xfrm>
            <a:off x="14961" y="3123581"/>
            <a:ext cx="3299686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Invitation de </a:t>
            </a:r>
            <a:r>
              <a:rPr lang="en-US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Bodas</a:t>
            </a:r>
            <a:endParaRPr lang="en-US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MelquisedecLisbet</a:t>
            </a:r>
            <a:endParaRPr lang="en-US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698D8F-E826-1B20-249F-2DB0E86A8DB8}"/>
              </a:ext>
            </a:extLst>
          </p:cNvPr>
          <p:cNvSpPr/>
          <p:nvPr/>
        </p:nvSpPr>
        <p:spPr>
          <a:xfrm>
            <a:off x="3002417" y="1380150"/>
            <a:ext cx="3756285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5"/>
              </a:rPr>
              <a:t>www</a:t>
            </a:r>
            <a:r>
              <a:rPr lang="en-US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5"/>
              </a:rPr>
              <a:t>.reydesalem.com</a:t>
            </a:r>
            <a:endParaRPr lang="en-US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Cristoesunamujer.com</a:t>
            </a:r>
            <a:endParaRPr lang="en-US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491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0" y="0"/>
            <a:ext cx="4836105" cy="90269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EF9637F-2817-4BC6-B393-B35468346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75F5058-8D00-CAB9-726C-C0BC6E712F99}"/>
              </a:ext>
            </a:extLst>
          </p:cNvPr>
          <p:cNvSpPr/>
          <p:nvPr/>
        </p:nvSpPr>
        <p:spPr>
          <a:xfrm>
            <a:off x="243765" y="762779"/>
            <a:ext cx="6493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#447 Aceptar la invitación de bodas del Rey y la Reina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E8E91-D559-1137-29CD-E40A1CA71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45" y="1951846"/>
            <a:ext cx="5883910" cy="6429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F0FE4A-F53A-6E32-C967-D751B0050BE8}"/>
              </a:ext>
            </a:extLst>
          </p:cNvPr>
          <p:cNvSpPr txBox="1"/>
          <p:nvPr/>
        </p:nvSpPr>
        <p:spPr>
          <a:xfrm>
            <a:off x="1295049" y="1403648"/>
            <a:ext cx="451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Santo ángel, descifra las palabras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F7BA48-5496-EC5E-B7AC-12F8B59DE5D5}"/>
              </a:ext>
            </a:extLst>
          </p:cNvPr>
          <p:cNvCxnSpPr/>
          <p:nvPr/>
        </p:nvCxnSpPr>
        <p:spPr>
          <a:xfrm>
            <a:off x="1700808" y="5148064"/>
            <a:ext cx="44180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975DE8-E417-40D5-0793-C13DDC9D8E97}"/>
              </a:ext>
            </a:extLst>
          </p:cNvPr>
          <p:cNvCxnSpPr/>
          <p:nvPr/>
        </p:nvCxnSpPr>
        <p:spPr>
          <a:xfrm>
            <a:off x="1531231" y="2699792"/>
            <a:ext cx="44180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41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0" y="0"/>
            <a:ext cx="4836105" cy="90269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EF9637F-2817-4BC6-B393-B35468346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75F5058-8D00-CAB9-726C-C0BC6E712F99}"/>
              </a:ext>
            </a:extLst>
          </p:cNvPr>
          <p:cNvSpPr/>
          <p:nvPr/>
        </p:nvSpPr>
        <p:spPr>
          <a:xfrm>
            <a:off x="243765" y="762779"/>
            <a:ext cx="6493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#447 Aceptar la invitación de bodas del Rey y la Reina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F0FE4A-F53A-6E32-C967-D751B0050BE8}"/>
              </a:ext>
            </a:extLst>
          </p:cNvPr>
          <p:cNvSpPr txBox="1"/>
          <p:nvPr/>
        </p:nvSpPr>
        <p:spPr>
          <a:xfrm>
            <a:off x="1295049" y="1403648"/>
            <a:ext cx="451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Respuestas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638724-E90F-4959-594A-471C9E553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88" y="1929132"/>
            <a:ext cx="5510139" cy="499300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612130-B32E-83F7-2940-2FDCA4FEA486}"/>
              </a:ext>
            </a:extLst>
          </p:cNvPr>
          <p:cNvCxnSpPr>
            <a:cxnSpLocks/>
          </p:cNvCxnSpPr>
          <p:nvPr/>
        </p:nvCxnSpPr>
        <p:spPr>
          <a:xfrm>
            <a:off x="1963278" y="3275856"/>
            <a:ext cx="41555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4426D4-B9CE-8854-EDFB-1326AA424BE2}"/>
              </a:ext>
            </a:extLst>
          </p:cNvPr>
          <p:cNvCxnSpPr>
            <a:cxnSpLocks/>
          </p:cNvCxnSpPr>
          <p:nvPr/>
        </p:nvCxnSpPr>
        <p:spPr>
          <a:xfrm>
            <a:off x="1963278" y="3995936"/>
            <a:ext cx="41555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30D2A0-C5E8-B259-EA41-C1AB9F87F300}"/>
              </a:ext>
            </a:extLst>
          </p:cNvPr>
          <p:cNvCxnSpPr>
            <a:cxnSpLocks/>
          </p:cNvCxnSpPr>
          <p:nvPr/>
        </p:nvCxnSpPr>
        <p:spPr>
          <a:xfrm>
            <a:off x="1963278" y="4788024"/>
            <a:ext cx="41555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92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1089217</TotalTime>
  <Words>806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Century Gothic</vt:lpstr>
      <vt:lpstr>Chaparral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7941</cp:revision>
  <cp:lastPrinted>2018-09-10T19:54:12Z</cp:lastPrinted>
  <dcterms:created xsi:type="dcterms:W3CDTF">2011-04-01T14:17:38Z</dcterms:created>
  <dcterms:modified xsi:type="dcterms:W3CDTF">2023-06-04T23:13:14Z</dcterms:modified>
</cp:coreProperties>
</file>