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84" r:id="rId4"/>
    <p:sldId id="285" r:id="rId5"/>
    <p:sldId id="286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CEFE"/>
    <a:srgbClr val="F95513"/>
    <a:srgbClr val="77737B"/>
    <a:srgbClr val="7F7B83"/>
    <a:srgbClr val="7F718D"/>
    <a:srgbClr val="887B95"/>
    <a:srgbClr val="92869E"/>
    <a:srgbClr val="AC9CBA"/>
    <a:srgbClr val="988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77" autoAdjust="0"/>
    <p:restoredTop sz="94434" autoAdjust="0"/>
  </p:normalViewPr>
  <p:slideViewPr>
    <p:cSldViewPr>
      <p:cViewPr>
        <p:scale>
          <a:sx n="90" d="100"/>
          <a:sy n="90" d="100"/>
        </p:scale>
        <p:origin x="1638" y="-1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6065044-8C72-4CF4-B8B7-927244382E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478" y="1307772"/>
            <a:ext cx="686941" cy="629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77EE17-40D1-4F31-A628-F5D6F5FA98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909"/>
            <a:ext cx="686941" cy="629093"/>
          </a:xfrm>
          <a:prstGeom prst="rect">
            <a:avLst/>
          </a:prstGeom>
        </p:spPr>
      </p:pic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45960" y="1729313"/>
            <a:ext cx="6324499" cy="7263527"/>
          </a:xfrm>
          <a:custGeom>
            <a:avLst/>
            <a:gdLst>
              <a:gd name="connsiteX0" fmla="*/ 0 w 6324499"/>
              <a:gd name="connsiteY0" fmla="*/ 0 h 7263527"/>
              <a:gd name="connsiteX1" fmla="*/ 574954 w 6324499"/>
              <a:gd name="connsiteY1" fmla="*/ 0 h 7263527"/>
              <a:gd name="connsiteX2" fmla="*/ 1023419 w 6324499"/>
              <a:gd name="connsiteY2" fmla="*/ 0 h 7263527"/>
              <a:gd name="connsiteX3" fmla="*/ 1471883 w 6324499"/>
              <a:gd name="connsiteY3" fmla="*/ 0 h 7263527"/>
              <a:gd name="connsiteX4" fmla="*/ 2110083 w 6324499"/>
              <a:gd name="connsiteY4" fmla="*/ 0 h 7263527"/>
              <a:gd name="connsiteX5" fmla="*/ 2748282 w 6324499"/>
              <a:gd name="connsiteY5" fmla="*/ 0 h 7263527"/>
              <a:gd name="connsiteX6" fmla="*/ 3133502 w 6324499"/>
              <a:gd name="connsiteY6" fmla="*/ 0 h 7263527"/>
              <a:gd name="connsiteX7" fmla="*/ 3834946 w 6324499"/>
              <a:gd name="connsiteY7" fmla="*/ 0 h 7263527"/>
              <a:gd name="connsiteX8" fmla="*/ 4536391 w 6324499"/>
              <a:gd name="connsiteY8" fmla="*/ 0 h 7263527"/>
              <a:gd name="connsiteX9" fmla="*/ 4984855 w 6324499"/>
              <a:gd name="connsiteY9" fmla="*/ 0 h 7263527"/>
              <a:gd name="connsiteX10" fmla="*/ 5686300 w 6324499"/>
              <a:gd name="connsiteY10" fmla="*/ 0 h 7263527"/>
              <a:gd name="connsiteX11" fmla="*/ 6324499 w 6324499"/>
              <a:gd name="connsiteY11" fmla="*/ 0 h 7263527"/>
              <a:gd name="connsiteX12" fmla="*/ 6324499 w 6324499"/>
              <a:gd name="connsiteY12" fmla="*/ 413462 h 7263527"/>
              <a:gd name="connsiteX13" fmla="*/ 6324499 w 6324499"/>
              <a:gd name="connsiteY13" fmla="*/ 1117466 h 7263527"/>
              <a:gd name="connsiteX14" fmla="*/ 6324499 w 6324499"/>
              <a:gd name="connsiteY14" fmla="*/ 1748834 h 7263527"/>
              <a:gd name="connsiteX15" fmla="*/ 6324499 w 6324499"/>
              <a:gd name="connsiteY15" fmla="*/ 2380202 h 7263527"/>
              <a:gd name="connsiteX16" fmla="*/ 6324499 w 6324499"/>
              <a:gd name="connsiteY16" fmla="*/ 2793664 h 7263527"/>
              <a:gd name="connsiteX17" fmla="*/ 6324499 w 6324499"/>
              <a:gd name="connsiteY17" fmla="*/ 3134491 h 7263527"/>
              <a:gd name="connsiteX18" fmla="*/ 6324499 w 6324499"/>
              <a:gd name="connsiteY18" fmla="*/ 3547954 h 7263527"/>
              <a:gd name="connsiteX19" fmla="*/ 6324499 w 6324499"/>
              <a:gd name="connsiteY19" fmla="*/ 4179322 h 7263527"/>
              <a:gd name="connsiteX20" fmla="*/ 6324499 w 6324499"/>
              <a:gd name="connsiteY20" fmla="*/ 4883325 h 7263527"/>
              <a:gd name="connsiteX21" fmla="*/ 6324499 w 6324499"/>
              <a:gd name="connsiteY21" fmla="*/ 5296787 h 7263527"/>
              <a:gd name="connsiteX22" fmla="*/ 6324499 w 6324499"/>
              <a:gd name="connsiteY22" fmla="*/ 5710250 h 7263527"/>
              <a:gd name="connsiteX23" fmla="*/ 6324499 w 6324499"/>
              <a:gd name="connsiteY23" fmla="*/ 6051077 h 7263527"/>
              <a:gd name="connsiteX24" fmla="*/ 6324499 w 6324499"/>
              <a:gd name="connsiteY24" fmla="*/ 6391904 h 7263527"/>
              <a:gd name="connsiteX25" fmla="*/ 6324499 w 6324499"/>
              <a:gd name="connsiteY25" fmla="*/ 7263527 h 7263527"/>
              <a:gd name="connsiteX26" fmla="*/ 5876035 w 6324499"/>
              <a:gd name="connsiteY26" fmla="*/ 7263527 h 7263527"/>
              <a:gd name="connsiteX27" fmla="*/ 5490815 w 6324499"/>
              <a:gd name="connsiteY27" fmla="*/ 7263527 h 7263527"/>
              <a:gd name="connsiteX28" fmla="*/ 4789371 w 6324499"/>
              <a:gd name="connsiteY28" fmla="*/ 7263527 h 7263527"/>
              <a:gd name="connsiteX29" fmla="*/ 4340906 w 6324499"/>
              <a:gd name="connsiteY29" fmla="*/ 7263527 h 7263527"/>
              <a:gd name="connsiteX30" fmla="*/ 3829197 w 6324499"/>
              <a:gd name="connsiteY30" fmla="*/ 7263527 h 7263527"/>
              <a:gd name="connsiteX31" fmla="*/ 3190997 w 6324499"/>
              <a:gd name="connsiteY31" fmla="*/ 7263527 h 7263527"/>
              <a:gd name="connsiteX32" fmla="*/ 2489553 w 6324499"/>
              <a:gd name="connsiteY32" fmla="*/ 7263527 h 7263527"/>
              <a:gd name="connsiteX33" fmla="*/ 2104333 w 6324499"/>
              <a:gd name="connsiteY33" fmla="*/ 7263527 h 7263527"/>
              <a:gd name="connsiteX34" fmla="*/ 1655869 w 6324499"/>
              <a:gd name="connsiteY34" fmla="*/ 7263527 h 7263527"/>
              <a:gd name="connsiteX35" fmla="*/ 954424 w 6324499"/>
              <a:gd name="connsiteY35" fmla="*/ 7263527 h 7263527"/>
              <a:gd name="connsiteX36" fmla="*/ 0 w 6324499"/>
              <a:gd name="connsiteY36" fmla="*/ 7263527 h 7263527"/>
              <a:gd name="connsiteX37" fmla="*/ 0 w 6324499"/>
              <a:gd name="connsiteY37" fmla="*/ 6704794 h 7263527"/>
              <a:gd name="connsiteX38" fmla="*/ 0 w 6324499"/>
              <a:gd name="connsiteY38" fmla="*/ 6073426 h 7263527"/>
              <a:gd name="connsiteX39" fmla="*/ 0 w 6324499"/>
              <a:gd name="connsiteY39" fmla="*/ 5442058 h 7263527"/>
              <a:gd name="connsiteX40" fmla="*/ 0 w 6324499"/>
              <a:gd name="connsiteY40" fmla="*/ 4810690 h 7263527"/>
              <a:gd name="connsiteX41" fmla="*/ 0 w 6324499"/>
              <a:gd name="connsiteY41" fmla="*/ 4324592 h 7263527"/>
              <a:gd name="connsiteX42" fmla="*/ 0 w 6324499"/>
              <a:gd name="connsiteY42" fmla="*/ 3983765 h 7263527"/>
              <a:gd name="connsiteX43" fmla="*/ 0 w 6324499"/>
              <a:gd name="connsiteY43" fmla="*/ 3570303 h 7263527"/>
              <a:gd name="connsiteX44" fmla="*/ 0 w 6324499"/>
              <a:gd name="connsiteY44" fmla="*/ 2866300 h 7263527"/>
              <a:gd name="connsiteX45" fmla="*/ 0 w 6324499"/>
              <a:gd name="connsiteY45" fmla="*/ 2452837 h 7263527"/>
              <a:gd name="connsiteX46" fmla="*/ 0 w 6324499"/>
              <a:gd name="connsiteY46" fmla="*/ 1748834 h 7263527"/>
              <a:gd name="connsiteX47" fmla="*/ 0 w 6324499"/>
              <a:gd name="connsiteY47" fmla="*/ 1117466 h 7263527"/>
              <a:gd name="connsiteX48" fmla="*/ 0 w 6324499"/>
              <a:gd name="connsiteY48" fmla="*/ 486098 h 7263527"/>
              <a:gd name="connsiteX49" fmla="*/ 0 w 6324499"/>
              <a:gd name="connsiteY49" fmla="*/ 0 h 726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24499" h="7263527" extrusionOk="0">
                <a:moveTo>
                  <a:pt x="0" y="0"/>
                </a:moveTo>
                <a:cubicBezTo>
                  <a:pt x="283869" y="-47509"/>
                  <a:pt x="310317" y="17859"/>
                  <a:pt x="574954" y="0"/>
                </a:cubicBezTo>
                <a:cubicBezTo>
                  <a:pt x="839591" y="-17859"/>
                  <a:pt x="826658" y="7714"/>
                  <a:pt x="1023419" y="0"/>
                </a:cubicBezTo>
                <a:cubicBezTo>
                  <a:pt x="1220181" y="-7714"/>
                  <a:pt x="1296927" y="19273"/>
                  <a:pt x="1471883" y="0"/>
                </a:cubicBezTo>
                <a:cubicBezTo>
                  <a:pt x="1646839" y="-19273"/>
                  <a:pt x="1835654" y="7032"/>
                  <a:pt x="2110083" y="0"/>
                </a:cubicBezTo>
                <a:cubicBezTo>
                  <a:pt x="2384512" y="-7032"/>
                  <a:pt x="2602885" y="64444"/>
                  <a:pt x="2748282" y="0"/>
                </a:cubicBezTo>
                <a:cubicBezTo>
                  <a:pt x="2893679" y="-64444"/>
                  <a:pt x="3015816" y="8572"/>
                  <a:pt x="3133502" y="0"/>
                </a:cubicBezTo>
                <a:cubicBezTo>
                  <a:pt x="3251188" y="-8572"/>
                  <a:pt x="3691798" y="40965"/>
                  <a:pt x="3834946" y="0"/>
                </a:cubicBezTo>
                <a:cubicBezTo>
                  <a:pt x="3978094" y="-40965"/>
                  <a:pt x="4272960" y="75886"/>
                  <a:pt x="4536391" y="0"/>
                </a:cubicBezTo>
                <a:cubicBezTo>
                  <a:pt x="4799823" y="-75886"/>
                  <a:pt x="4779061" y="23639"/>
                  <a:pt x="4984855" y="0"/>
                </a:cubicBezTo>
                <a:cubicBezTo>
                  <a:pt x="5190649" y="-23639"/>
                  <a:pt x="5511980" y="32830"/>
                  <a:pt x="5686300" y="0"/>
                </a:cubicBezTo>
                <a:cubicBezTo>
                  <a:pt x="5860621" y="-32830"/>
                  <a:pt x="6055864" y="53431"/>
                  <a:pt x="6324499" y="0"/>
                </a:cubicBezTo>
                <a:cubicBezTo>
                  <a:pt x="6330916" y="194266"/>
                  <a:pt x="6308609" y="251003"/>
                  <a:pt x="6324499" y="413462"/>
                </a:cubicBezTo>
                <a:cubicBezTo>
                  <a:pt x="6340389" y="575921"/>
                  <a:pt x="6250856" y="908898"/>
                  <a:pt x="6324499" y="1117466"/>
                </a:cubicBezTo>
                <a:cubicBezTo>
                  <a:pt x="6398142" y="1326034"/>
                  <a:pt x="6268828" y="1560233"/>
                  <a:pt x="6324499" y="1748834"/>
                </a:cubicBezTo>
                <a:cubicBezTo>
                  <a:pt x="6380170" y="1937435"/>
                  <a:pt x="6288393" y="2140165"/>
                  <a:pt x="6324499" y="2380202"/>
                </a:cubicBezTo>
                <a:cubicBezTo>
                  <a:pt x="6360605" y="2620239"/>
                  <a:pt x="6275592" y="2678923"/>
                  <a:pt x="6324499" y="2793664"/>
                </a:cubicBezTo>
                <a:cubicBezTo>
                  <a:pt x="6373406" y="2908405"/>
                  <a:pt x="6315892" y="3039044"/>
                  <a:pt x="6324499" y="3134491"/>
                </a:cubicBezTo>
                <a:cubicBezTo>
                  <a:pt x="6333106" y="3229938"/>
                  <a:pt x="6299268" y="3358660"/>
                  <a:pt x="6324499" y="3547954"/>
                </a:cubicBezTo>
                <a:cubicBezTo>
                  <a:pt x="6349730" y="3737248"/>
                  <a:pt x="6251925" y="3975977"/>
                  <a:pt x="6324499" y="4179322"/>
                </a:cubicBezTo>
                <a:cubicBezTo>
                  <a:pt x="6397073" y="4382667"/>
                  <a:pt x="6306189" y="4668902"/>
                  <a:pt x="6324499" y="4883325"/>
                </a:cubicBezTo>
                <a:cubicBezTo>
                  <a:pt x="6342809" y="5097748"/>
                  <a:pt x="6295347" y="5193743"/>
                  <a:pt x="6324499" y="5296787"/>
                </a:cubicBezTo>
                <a:cubicBezTo>
                  <a:pt x="6353651" y="5399831"/>
                  <a:pt x="6277902" y="5586287"/>
                  <a:pt x="6324499" y="5710250"/>
                </a:cubicBezTo>
                <a:cubicBezTo>
                  <a:pt x="6371096" y="5834213"/>
                  <a:pt x="6290487" y="5947709"/>
                  <a:pt x="6324499" y="6051077"/>
                </a:cubicBezTo>
                <a:cubicBezTo>
                  <a:pt x="6358511" y="6154445"/>
                  <a:pt x="6315780" y="6263736"/>
                  <a:pt x="6324499" y="6391904"/>
                </a:cubicBezTo>
                <a:cubicBezTo>
                  <a:pt x="6333218" y="6520072"/>
                  <a:pt x="6312579" y="6839166"/>
                  <a:pt x="6324499" y="7263527"/>
                </a:cubicBezTo>
                <a:cubicBezTo>
                  <a:pt x="6111124" y="7289103"/>
                  <a:pt x="6063583" y="7240508"/>
                  <a:pt x="5876035" y="7263527"/>
                </a:cubicBezTo>
                <a:cubicBezTo>
                  <a:pt x="5688487" y="7286546"/>
                  <a:pt x="5652864" y="7253615"/>
                  <a:pt x="5490815" y="7263527"/>
                </a:cubicBezTo>
                <a:cubicBezTo>
                  <a:pt x="5328766" y="7273439"/>
                  <a:pt x="5132943" y="7259086"/>
                  <a:pt x="4789371" y="7263527"/>
                </a:cubicBezTo>
                <a:cubicBezTo>
                  <a:pt x="4445799" y="7267968"/>
                  <a:pt x="4471109" y="7231471"/>
                  <a:pt x="4340906" y="7263527"/>
                </a:cubicBezTo>
                <a:cubicBezTo>
                  <a:pt x="4210704" y="7295583"/>
                  <a:pt x="3978984" y="7223146"/>
                  <a:pt x="3829197" y="7263527"/>
                </a:cubicBezTo>
                <a:cubicBezTo>
                  <a:pt x="3679410" y="7303908"/>
                  <a:pt x="3470423" y="7257404"/>
                  <a:pt x="3190997" y="7263527"/>
                </a:cubicBezTo>
                <a:cubicBezTo>
                  <a:pt x="2911571" y="7269650"/>
                  <a:pt x="2758799" y="7256387"/>
                  <a:pt x="2489553" y="7263527"/>
                </a:cubicBezTo>
                <a:cubicBezTo>
                  <a:pt x="2220307" y="7270667"/>
                  <a:pt x="2190711" y="7221007"/>
                  <a:pt x="2104333" y="7263527"/>
                </a:cubicBezTo>
                <a:cubicBezTo>
                  <a:pt x="2017955" y="7306047"/>
                  <a:pt x="1816647" y="7215533"/>
                  <a:pt x="1655869" y="7263527"/>
                </a:cubicBezTo>
                <a:cubicBezTo>
                  <a:pt x="1495091" y="7311521"/>
                  <a:pt x="1188112" y="7233588"/>
                  <a:pt x="954424" y="7263527"/>
                </a:cubicBezTo>
                <a:cubicBezTo>
                  <a:pt x="720737" y="7293466"/>
                  <a:pt x="285079" y="7160368"/>
                  <a:pt x="0" y="7263527"/>
                </a:cubicBezTo>
                <a:cubicBezTo>
                  <a:pt x="-14305" y="7094136"/>
                  <a:pt x="5704" y="6816810"/>
                  <a:pt x="0" y="6704794"/>
                </a:cubicBezTo>
                <a:cubicBezTo>
                  <a:pt x="-5704" y="6592778"/>
                  <a:pt x="60343" y="6251511"/>
                  <a:pt x="0" y="6073426"/>
                </a:cubicBezTo>
                <a:cubicBezTo>
                  <a:pt x="-60343" y="5895341"/>
                  <a:pt x="30291" y="5577576"/>
                  <a:pt x="0" y="5442058"/>
                </a:cubicBezTo>
                <a:cubicBezTo>
                  <a:pt x="-30291" y="5306540"/>
                  <a:pt x="34812" y="5105158"/>
                  <a:pt x="0" y="4810690"/>
                </a:cubicBezTo>
                <a:cubicBezTo>
                  <a:pt x="-34812" y="4516222"/>
                  <a:pt x="30792" y="4512019"/>
                  <a:pt x="0" y="4324592"/>
                </a:cubicBezTo>
                <a:cubicBezTo>
                  <a:pt x="-30792" y="4137165"/>
                  <a:pt x="12978" y="4116171"/>
                  <a:pt x="0" y="3983765"/>
                </a:cubicBezTo>
                <a:cubicBezTo>
                  <a:pt x="-12978" y="3851359"/>
                  <a:pt x="48213" y="3748055"/>
                  <a:pt x="0" y="3570303"/>
                </a:cubicBezTo>
                <a:cubicBezTo>
                  <a:pt x="-48213" y="3392551"/>
                  <a:pt x="35101" y="3067881"/>
                  <a:pt x="0" y="2866300"/>
                </a:cubicBezTo>
                <a:cubicBezTo>
                  <a:pt x="-35101" y="2664719"/>
                  <a:pt x="4687" y="2539212"/>
                  <a:pt x="0" y="2452837"/>
                </a:cubicBezTo>
                <a:cubicBezTo>
                  <a:pt x="-4687" y="2366462"/>
                  <a:pt x="72420" y="1991727"/>
                  <a:pt x="0" y="1748834"/>
                </a:cubicBezTo>
                <a:cubicBezTo>
                  <a:pt x="-72420" y="1505941"/>
                  <a:pt x="48632" y="1248662"/>
                  <a:pt x="0" y="1117466"/>
                </a:cubicBezTo>
                <a:cubicBezTo>
                  <a:pt x="-48632" y="986270"/>
                  <a:pt x="27779" y="632213"/>
                  <a:pt x="0" y="486098"/>
                </a:cubicBezTo>
                <a:cubicBezTo>
                  <a:pt x="-27779" y="339983"/>
                  <a:pt x="3103" y="134080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C000"/>
            </a:solidFill>
            <a:prstDash val="lgDashDotDot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21722291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Santos ángeles, Cristo Lisbet el 3 de enero nos explicó cual es el Pueblo Elegido de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Dios y lo que esto significa. Cristo nos adquirió al estar presente. </a:t>
            </a:r>
            <a:endParaRPr lang="es-CR" sz="1200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explico que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fue Dios MelquisedecLisbet quien nos escogió a nosotros,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 es que nosotros los hayamos escogido a Ellos.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Nos escogieron en la anterior dispensación para ser las primicias de Dios en esta segunda dispensación donde esta Presente Cristo Lisbet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Somos el pueblo escogido por Cristo, entre todas las personas del mundo entero.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Lisbet nos Ama igual como la Ama Melquisedec a Ella.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Debemos Guardar Sus Mandamientos y Permanecer en Su Amor que es Verdadero y Poderoso, así como Cristo Lisbet ha Guardado los Mandamientos de Su Amado Esposo, Dios Padre Melquisedec y ha Permanecido en Su Amor para siempre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Cristo nos dice esto, para que Su Gozo este en nosotros.</a:t>
            </a:r>
          </a:p>
          <a:p>
            <a:endParaRPr lang="es-C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Su Mandamiento siempre ha sido que nos amemos los unos a los otros, y esto se refiere a que amemos a nuestro hermano mayor y nos reconciliemos con el, en amor, en la mente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Debemos ser Prudentes, que es ser agradecidos de haber sido llamados por Dios, y hacer lo que Dios pide de nosotros..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Lisbet nos dice que Ella es nuestra Amiga, pues Ella puso Su vida por nosotros y nosotros siempre hacemos lo que Ella nos manda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Como dice en </a:t>
            </a:r>
            <a:r>
              <a:rPr lang="es-CR" sz="1200" i="1" dirty="0">
                <a:latin typeface="Arial" panose="020B0604020202020204" pitchFamily="34" charset="0"/>
                <a:cs typeface="Arial" panose="020B0604020202020204" pitchFamily="34" charset="0"/>
              </a:rPr>
              <a:t>Juan 15:15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ha dicho todo lo que ha escuchado de Su Amado Esposo, Dios Padre Melquisedec y es nuestra Amiga.  Cristo Lisbet no nos esconde nada, nos habla con la Verdad y nos explica todo lo que esta escrito.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Todos tenemos amigos y son con esas personas con las que compartimos todo lo que es importante para nosotros.  Nos gusta jugar con ellos, hablar con ellos, pasear con ellos y compartir nuestros juguetes y todo lo que tenemos con ellos.  Les tenemos confianza y sabemos que no harían algo que nos lastime o cause dolor.  Pues así mismo es Cristo Lisbet para nosotros, al decirnos que es nuestra Amiga.  Ella solo quiere lo bueno para nosotros y cuando nos pide algo es por nuestro bien y por eso nosotros le Obedecemos. 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Ella nos Eligio para que llevemos mucho Fruto para Dios y para que ese Fruto Permanezca, y todo lo que pidamos al Padre en el nombre de Lisbet, El nos lo d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Por eso nos ordena que nos Amemos, en la mente.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 Cristo </a:t>
            </a:r>
            <a:r>
              <a:rPr lang="es-CR" b="1" dirty="0">
                <a:solidFill>
                  <a:srgbClr val="FF33CC"/>
                </a:solidFill>
                <a:latin typeface="Gadugi" panose="020B0502040204020203" pitchFamily="34" charset="0"/>
              </a:rPr>
              <a:t>Lisbet por Escogernos para ser Tu Pueblo Elegido. Ame</a:t>
            </a:r>
            <a:r>
              <a:rPr lang="es-CR" b="1" dirty="0">
                <a:solidFill>
                  <a:srgbClr val="FF33CC"/>
                </a:solidFill>
                <a:latin typeface="Gadugi" panose="020B0502040204020203" pitchFamily="34" charset="0"/>
                <a:cs typeface="Arial" panose="020B0604020202020204" pitchFamily="34" charset="0"/>
              </a:rPr>
              <a:t>n, Aleluya!</a:t>
            </a: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76885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44" y="-46808"/>
            <a:ext cx="835915" cy="7373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95" y="-37742"/>
            <a:ext cx="4836105" cy="90269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#375 El Pueblo Elegido de Dios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48AEF-3C93-4C0B-9871-EA7C2B10FF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478" y="8570794"/>
            <a:ext cx="686941" cy="5732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A61B65-F12E-4EF1-8902-340B5F0366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" y="8570794"/>
            <a:ext cx="686941" cy="5732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574B0C6-246B-4B0E-9D05-D4BA3505F9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33" y="4788024"/>
            <a:ext cx="1368152" cy="47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625" y="1691680"/>
            <a:ext cx="661714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4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  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400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¿Porqué fuimos escogidos para ser el Pueblo Elegido de Dios? </a:t>
            </a:r>
            <a:r>
              <a:rPr lang="es-CR" sz="14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cuando  Cristo Lisbet puso Su vida por nosotros en esta Su Segunda Venida, le Obedecemos todo lo que Ella nos manda. También para que llevemos mucho Fruto para Dios y para que ese Fruto Permanezca, y todo lo que pidamos al Padre en el nombre de Lisbet, El nos lo dé</a:t>
            </a:r>
            <a:r>
              <a:rPr lang="es-CR" sz="14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CR" sz="14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31825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¿Qué significa amarnos los unos a los otros?</a:t>
            </a:r>
            <a:r>
              <a:rPr lang="es-CR" sz="14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nos reconciliamos en Amor con el hermano mayor en la mente. </a:t>
            </a:r>
          </a:p>
          <a:p>
            <a:pPr marL="631825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¿Porqué Cristo dice que es nuestra Amiga?</a:t>
            </a:r>
            <a:r>
              <a:rPr lang="es-C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Ella nos ha dicho todo lo que ha escuchado de Dios Padre Melquisedec, no nos esconde nada, nos habla con la Verdad y nos explica todo lo escrito</a:t>
            </a:r>
            <a:r>
              <a:rPr lang="es-C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o padre debe motivar a los niños a contestar las preguntas mientras aparece la candela en la pantalla.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semana.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pintar el dibujo en la pagina 3.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Lápices de color/crayolas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13031" y="1286083"/>
            <a:ext cx="30243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56" y="7536"/>
            <a:ext cx="5052129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C8F1FF-E30B-4404-A67E-3E11E23DE4F2}"/>
              </a:ext>
            </a:extLst>
          </p:cNvPr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#375 El Pueblo Elegido de Dios 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" y="6287"/>
            <a:ext cx="4836105" cy="9026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0E92EC3-E644-4722-9368-BB0E9BC987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88938"/>
            <a:ext cx="835915" cy="7373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953AF63-EA52-464D-9A88-3244999EB844}"/>
              </a:ext>
            </a:extLst>
          </p:cNvPr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#375 El Pueblo Elegido de Dios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D7AB52-6074-458F-83AE-7F692E47CE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821"/>
            <a:ext cx="6858000" cy="8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4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0"/>
            <a:ext cx="4836105" cy="902699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1012" y="-1800200"/>
            <a:ext cx="57389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7EF9AA-E529-4A37-90FE-2E95F43AFD57}"/>
              </a:ext>
            </a:extLst>
          </p:cNvPr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#375 El Pueblo Elegido de Dios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B85013-C5F1-4D6A-9C30-1E24B22C05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9" y="1853815"/>
            <a:ext cx="6812011" cy="6912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B4CC8D-310B-442C-8F02-2D2A26B8ECFF}"/>
              </a:ext>
            </a:extLst>
          </p:cNvPr>
          <p:cNvSpPr txBox="1"/>
          <p:nvPr/>
        </p:nvSpPr>
        <p:spPr>
          <a:xfrm>
            <a:off x="955246" y="1094157"/>
            <a:ext cx="494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/>
              <a:t>Santo angel busca las palabras en la sopa de letras.</a:t>
            </a:r>
          </a:p>
        </p:txBody>
      </p:sp>
    </p:spTree>
    <p:extLst>
      <p:ext uri="{BB962C8B-B14F-4D97-AF65-F5344CB8AC3E}">
        <p14:creationId xmlns:p14="http://schemas.microsoft.com/office/powerpoint/2010/main" val="293890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0"/>
            <a:ext cx="4836105" cy="902699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1012" y="-1800200"/>
            <a:ext cx="57389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7EF9AA-E529-4A37-90FE-2E95F43AFD57}"/>
              </a:ext>
            </a:extLst>
          </p:cNvPr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#375 El Pueblo Elegido de Dios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CF0EF6-4FB7-41B0-9E5B-E4034A7C45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3" y="1517189"/>
            <a:ext cx="5354955" cy="65428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12020D-5C87-4C06-B3E8-A6F6DF348745}"/>
              </a:ext>
            </a:extLst>
          </p:cNvPr>
          <p:cNvSpPr txBox="1"/>
          <p:nvPr/>
        </p:nvSpPr>
        <p:spPr>
          <a:xfrm>
            <a:off x="2996952" y="1112576"/>
            <a:ext cx="123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Respuestas</a:t>
            </a:r>
          </a:p>
        </p:txBody>
      </p:sp>
    </p:spTree>
    <p:extLst>
      <p:ext uri="{BB962C8B-B14F-4D97-AF65-F5344CB8AC3E}">
        <p14:creationId xmlns:p14="http://schemas.microsoft.com/office/powerpoint/2010/main" val="134426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997516</TotalTime>
  <Words>759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Franklin Gothic Medium</vt:lpstr>
      <vt:lpstr>Gadugi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7124</cp:revision>
  <cp:lastPrinted>2015-12-22T05:03:42Z</cp:lastPrinted>
  <dcterms:created xsi:type="dcterms:W3CDTF">2011-04-01T14:17:38Z</dcterms:created>
  <dcterms:modified xsi:type="dcterms:W3CDTF">2022-01-16T03:37:51Z</dcterms:modified>
</cp:coreProperties>
</file>