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6"/>
  </p:notesMasterIdLst>
  <p:sldIdLst>
    <p:sldId id="270" r:id="rId2"/>
    <p:sldId id="276" r:id="rId3"/>
    <p:sldId id="284" r:id="rId4"/>
    <p:sldId id="285" r:id="rId5"/>
  </p:sldIdLst>
  <p:sldSz cx="6858000" cy="9144000" type="screen4x3"/>
  <p:notesSz cx="7010400" cy="92964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FD5"/>
    <a:srgbClr val="FB9BE2"/>
    <a:srgbClr val="F6BB00"/>
    <a:srgbClr val="AF419F"/>
    <a:srgbClr val="FF0066"/>
    <a:srgbClr val="F81D06"/>
    <a:srgbClr val="2006BA"/>
    <a:srgbClr val="FFFBEF"/>
    <a:srgbClr val="FFF9E7"/>
    <a:srgbClr val="178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206" autoAdjust="0"/>
  </p:normalViewPr>
  <p:slideViewPr>
    <p:cSldViewPr>
      <p:cViewPr>
        <p:scale>
          <a:sx n="75" d="100"/>
          <a:sy n="75" d="100"/>
        </p:scale>
        <p:origin x="1830" y="-13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48" y="9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321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12EB8-1DAD-4D84-9F4B-0A0D958E0EF4}" type="datetimeFigureOut">
              <a:rPr lang="es-PE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202" y="4415496"/>
            <a:ext cx="5607997" cy="4184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519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321" y="8829519"/>
            <a:ext cx="3037463" cy="4654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F52F-125F-4E83-814A-765F8EAA82B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60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7F52F-125F-4E83-814A-765F8EAA82B5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8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42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1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8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00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63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33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8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9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4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90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57" y="216627"/>
            <a:ext cx="618506" cy="428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7" y="-20640"/>
            <a:ext cx="4836105" cy="9026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680" y="762779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#449 La carne y sangre de Cristo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647" y="1665478"/>
            <a:ext cx="6336704" cy="6370975"/>
          </a:xfrm>
          <a:prstGeom prst="rect">
            <a:avLst/>
          </a:prstGeom>
          <a:noFill/>
          <a:ln w="28575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Estrellas resplandecientes, hoy Cristo Lisbet nos dice que el que coma de Su carne y beba de Su sangre tendrá vida eterna, porque Ella nos ha resucitado juntamente con Ella. </a:t>
            </a:r>
          </a:p>
          <a:p>
            <a:pPr algn="ctr"/>
            <a:r>
              <a:rPr lang="es-C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  <a:p>
            <a:r>
              <a:rPr lang="es-CR" sz="1200" i="1" dirty="0">
                <a:latin typeface="Arial" panose="020B0604020202020204" pitchFamily="34" charset="0"/>
                <a:cs typeface="Arial" panose="020B0604020202020204" pitchFamily="34" charset="0"/>
              </a:rPr>
              <a:t>Comer la carne y beber la sangre de Cristo, es escuchar Su Palabra que trae la Vida Eterna. Es creer con la Fe de Cristo Lisbet, que Dios Padre existe y esta con Ella y con todos los que estamos unidos a Cristo Lisbet.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La carne y la sangre de Cristo (Sus enseñanzas) son la Verdadera comida del Cielo, porque solo a través de Cristo podemos llegar a Dios Padre. Todo lo que Cristo nos dice viene de Dios Padre Melquisedec. Todos los que escuchamos las Santas Palabras de Cristo y Creemos en Ella, Permanecemos en Ella, y Ella Permanece en nosotros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O sea, que nosotros vivimos de acuerdo a lo que aprendemos de Cristo, por eso permanecemos en Ella.  Ella permanece en nosotros porque Su Palabra de Vida Eterna queda grabada en nuestra mente.  Así como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Dios Padre Melquisedec Permanece en Cristo y Ella Permanece en El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 El Padre le comunica a Cristo todo lo que es agradable para El y Ella le obedece en todo.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La Lealtad de Cristo por Dios Padre es Verdadera y Firme porque es la misma Lealtad, de Dios Padre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 Ellos son Uno solo, son iguales. 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Cuando Cristo dice que Dios Padre la despertó, se refiere a que la despertó de las tinieblas en las que vivía en su mente.  Igual que lo hacíamos nosotros hasta que Cristo nos despertó y resucito.   Así como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Cristo vive por Dios Padre,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 pues El le revela todo a su Esposa para que Ella lo hable y explique con Su Sabiduría del Cielo,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todo aquel que coma (escucha) las Palabras de Cristo Lisbet que vienen de Dios, vivirá por Ella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Hermanos, la vida de Cristo Lisbet es el Camino, la Verdad y la Vida que viene del Dios Verdadero. Todo aquel que Viene a Cristo nunca tendrá hambre y el que Cree en Cristo , nunca tendrá sed.  Ella nos habla todo el alimento espiritual que necesitamos para que estemos firmes y vayamos creciendo juntamente con Ella y así poder vivir por una eternidad. </a:t>
            </a:r>
          </a:p>
          <a:p>
            <a:endParaRPr lang="es-CR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CR" sz="1600" b="1" dirty="0">
                <a:solidFill>
                  <a:srgbClr val="F96FD5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¡Gracias Cristo Lisbet por ser el pan de Dios que descendió del cielo y nos das Vida Eterna.  Amen, Aleluya! </a:t>
            </a:r>
          </a:p>
          <a:p>
            <a:pPr algn="ctr" eaLnBrk="1" hangingPunct="1"/>
            <a:r>
              <a:rPr lang="es-CR" sz="1600" b="1" dirty="0">
                <a:solidFill>
                  <a:srgbClr val="F96FD5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¡</a:t>
            </a:r>
            <a:r>
              <a:rPr lang="es-CR" altLang="es-MX" sz="1600" b="1" dirty="0">
                <a:solidFill>
                  <a:srgbClr val="F96FD5"/>
                </a:solidFill>
                <a:latin typeface="Arial Rounded MT Bold" panose="020F0704030504030204" pitchFamily="34" charset="0"/>
              </a:rPr>
              <a:t>Por MelquisedecLisbet! </a:t>
            </a:r>
            <a:r>
              <a:rPr lang="es-CR" sz="1600" b="1" dirty="0">
                <a:solidFill>
                  <a:srgbClr val="F96FD5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¡</a:t>
            </a:r>
            <a:r>
              <a:rPr lang="es-CR" altLang="es-MX" sz="1600" b="1" dirty="0">
                <a:solidFill>
                  <a:srgbClr val="F96FD5"/>
                </a:solidFill>
                <a:latin typeface="Arial Rounded MT Bold" panose="020F0704030504030204" pitchFamily="34" charset="0"/>
              </a:rPr>
              <a:t>Por nuestro Padre y nuestra Madre!</a:t>
            </a:r>
            <a:endParaRPr lang="es-CR" sz="1600" dirty="0">
              <a:solidFill>
                <a:srgbClr val="F96FD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C529D74-147F-97E1-523D-7AE94E36640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492">
            <a:off x="6081858" y="4541691"/>
            <a:ext cx="692503" cy="6185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E3FCE7-F611-7100-68B8-ECAAD40723C1}"/>
              </a:ext>
            </a:extLst>
          </p:cNvPr>
          <p:cNvSpPr txBox="1"/>
          <p:nvPr/>
        </p:nvSpPr>
        <p:spPr>
          <a:xfrm rot="1579187">
            <a:off x="6193663" y="4681687"/>
            <a:ext cx="494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rush Script MT" panose="03060802040406070304" pitchFamily="66" charset="0"/>
              </a:rPr>
              <a:t>ML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0E4CE60-6E92-3F87-5942-61BF62D4D4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" y="770285"/>
            <a:ext cx="1228725" cy="12287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F1BCC9D-BC10-F0CA-6792-0AD3BBB2F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98" y="782569"/>
            <a:ext cx="1228725" cy="12287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5478305-6EB7-DF34-2475-BB04316455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" y="8207196"/>
            <a:ext cx="6727417" cy="9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440" y="1984703"/>
            <a:ext cx="642311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Instrucciones para la clase: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Hacer copias de la pagina 1 y 3 para los niños menores.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Hacer copias de la pagina 1 y 4 para los niños mayores.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El colaborador da una breve introducción al tema y les comparten el siguiente significado</a:t>
            </a: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C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Permanecer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: Significa quedarse.  Es como estar junto a Cristo para siempre, sin </a:t>
            </a: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      podernos separar de Ella.  Así como Ella no se separa de Dios Padre. </a:t>
            </a:r>
            <a:endParaRPr lang="es-C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Pueden hacer las siguientes preguntas para reforzar el tema: </a:t>
            </a:r>
            <a:endParaRPr lang="es-C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¿Qué es comer de la carne y beber de la sangre de Cristo? </a:t>
            </a:r>
            <a:r>
              <a:rPr lang="es-CR" sz="1200" b="1" dirty="0">
                <a:solidFill>
                  <a:srgbClr val="F96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escuchar la predicación de Cristo, directamente de Su boca. Es creer con la Fe de Cristo Lisbet, que Dios Padre existe y esta con Ella y con todos los que estamos unidos a Cristo Lisbet.</a:t>
            </a:r>
          </a:p>
          <a:p>
            <a:pPr marL="228600" indent="-228600">
              <a:buFont typeface="+mj-lt"/>
              <a:buAutoNum type="arabicPeriod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¿Qué quiere decir que Dios despertó a Cristo? </a:t>
            </a:r>
            <a:r>
              <a:rPr lang="es-CR" sz="1200" b="1" dirty="0">
                <a:solidFill>
                  <a:srgbClr val="F96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refiere a que la despertó de las tinieblas en las que vivía en su mente.   </a:t>
            </a:r>
            <a:endParaRPr lang="es-C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El colaborador/Padre debe motivar a los niños a contestar las preguntas mientras aparece la candela en la pantalla.</a:t>
            </a: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Actividad: lentes de sol</a:t>
            </a:r>
          </a:p>
          <a:p>
            <a:pPr marL="0"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Los niños van a hacer unos lentes de sol. Tienen 2 opciones:</a:t>
            </a:r>
          </a:p>
          <a:p>
            <a:pPr marL="0"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1. Pueden escribir que significa comer de la carne y beber de la sangre de Cristo Lisbet y después decorar los anteojos de sol.</a:t>
            </a:r>
          </a:p>
          <a:p>
            <a:pPr marL="0"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2. Pueden dibujar una de las enseñanzas que Cristo Lisbet les ha ensenado y después decorar los lentes de sol.</a:t>
            </a:r>
          </a:p>
          <a:p>
            <a:pPr marL="0"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Cuando terminan pueden cortarlos.</a:t>
            </a:r>
          </a:p>
          <a:p>
            <a:pPr marL="0" lvl="1"/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Actividad niños mayores: Lo que he aprendido de Cristo Lisbet</a:t>
            </a:r>
          </a:p>
          <a:p>
            <a:pPr marL="0"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Los niños van a escribir en sus propias palabras lo que han aprendido de las muchas</a:t>
            </a:r>
          </a:p>
          <a:p>
            <a:pPr marL="0"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enseñanzas de Cristo Lisbet. Y contar como comer la carne y beber la sangre de Cristo les</a:t>
            </a:r>
          </a:p>
          <a:p>
            <a:pPr marL="0"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ha ayudado.</a:t>
            </a:r>
          </a:p>
          <a:p>
            <a:pPr marL="0" lvl="1"/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Materiales:</a:t>
            </a:r>
          </a:p>
          <a:p>
            <a:pPr marL="0" lvl="1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Lápices de color/crayolas</a:t>
            </a:r>
          </a:p>
          <a:p>
            <a:pPr marL="0" lvl="1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Papel Construcción </a:t>
            </a:r>
            <a:r>
              <a:rPr lang="es-ES" sz="1200" b="1">
                <a:latin typeface="Arial" panose="020B0604020202020204" pitchFamily="34" charset="0"/>
                <a:cs typeface="Arial" panose="020B0604020202020204" pitchFamily="34" charset="0"/>
              </a:rPr>
              <a:t>o Cartulina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Tijeras</a:t>
            </a:r>
          </a:p>
          <a:p>
            <a:pPr marL="0" lvl="1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Lápiz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	   	    </a:t>
            </a: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1916353" y="1437332"/>
            <a:ext cx="30252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>
                <a:latin typeface="Century Gothic" panose="020B0502020202020204" pitchFamily="34" charset="0"/>
                <a:cs typeface="Arial" panose="020B0604020202020204" pitchFamily="34" charset="0"/>
              </a:rPr>
              <a:t>Hoja para el Colaborador/Padre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6" y="9721"/>
            <a:ext cx="4836105" cy="902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73D56-944F-5E40-EA7E-6745A191E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7" y="232121"/>
            <a:ext cx="618506" cy="4281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230249-9C61-1B61-80A6-B79FC87DE300}"/>
              </a:ext>
            </a:extLst>
          </p:cNvPr>
          <p:cNvSpPr/>
          <p:nvPr/>
        </p:nvSpPr>
        <p:spPr>
          <a:xfrm>
            <a:off x="548680" y="762779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#449 La carne y sangre de Cristo</a:t>
            </a:r>
          </a:p>
        </p:txBody>
      </p:sp>
    </p:spTree>
    <p:extLst>
      <p:ext uri="{BB962C8B-B14F-4D97-AF65-F5344CB8AC3E}">
        <p14:creationId xmlns:p14="http://schemas.microsoft.com/office/powerpoint/2010/main" val="44874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0728" y="6372200"/>
            <a:ext cx="205075" cy="297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7" y="0"/>
            <a:ext cx="4836105" cy="902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CCF11-80D4-9D96-E03F-A9F9E02D6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7" y="216627"/>
            <a:ext cx="618506" cy="4281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9F229E6-5F8C-795D-DE2B-50AF12A3AF0A}"/>
              </a:ext>
            </a:extLst>
          </p:cNvPr>
          <p:cNvSpPr/>
          <p:nvPr/>
        </p:nvSpPr>
        <p:spPr>
          <a:xfrm>
            <a:off x="548680" y="762779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#449 La carne y sangre de Cristo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3FE17B-857D-FB25-ABF5-CE2016817D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27" t="31500" r="1425" b="27550"/>
          <a:stretch/>
        </p:blipFill>
        <p:spPr>
          <a:xfrm rot="16200000">
            <a:off x="-2017747" y="3754051"/>
            <a:ext cx="7416825" cy="27160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26C2F-1982-792B-51EA-0EF4028A8E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51" t="35354" r="10777" b="16926"/>
          <a:stretch/>
        </p:blipFill>
        <p:spPr>
          <a:xfrm rot="16200000">
            <a:off x="1242712" y="3649154"/>
            <a:ext cx="7712922" cy="29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0728" y="6372200"/>
            <a:ext cx="205075" cy="297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7" y="0"/>
            <a:ext cx="4836105" cy="902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CCF11-80D4-9D96-E03F-A9F9E02D6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7" y="216627"/>
            <a:ext cx="618506" cy="4281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893784-1741-5813-7EF7-849A9817C699}"/>
              </a:ext>
            </a:extLst>
          </p:cNvPr>
          <p:cNvSpPr/>
          <p:nvPr/>
        </p:nvSpPr>
        <p:spPr>
          <a:xfrm>
            <a:off x="548680" y="762779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#449 La carne y sangre de Cristo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34191-A460-08ED-9712-8BD03EB30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889"/>
            <a:ext cx="6858000" cy="79811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639924-9489-8979-988E-EB14E0E2EB58}"/>
              </a:ext>
            </a:extLst>
          </p:cNvPr>
          <p:cNvSpPr txBox="1"/>
          <p:nvPr/>
        </p:nvSpPr>
        <p:spPr>
          <a:xfrm>
            <a:off x="1484784" y="237169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/>
              <a:t>Lo que he aprendido de Cristo Lisbet</a:t>
            </a:r>
          </a:p>
        </p:txBody>
      </p:sp>
    </p:spTree>
    <p:extLst>
      <p:ext uri="{BB962C8B-B14F-4D97-AF65-F5344CB8AC3E}">
        <p14:creationId xmlns:p14="http://schemas.microsoft.com/office/powerpoint/2010/main" val="2629249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1109085</TotalTime>
  <Words>821</Words>
  <Application>Microsoft Office PowerPoint</Application>
  <PresentationFormat>On-screen Show (4:3)</PresentationFormat>
  <Paragraphs>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Rounded MT Bold</vt:lpstr>
      <vt:lpstr>Brush Script MT</vt:lpstr>
      <vt:lpstr>Calibri</vt:lpstr>
      <vt:lpstr>Calibri Light</vt:lpstr>
      <vt:lpstr>Century Gothic</vt:lpstr>
      <vt:lpstr>Chaparral Pro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Kathya Cobena</cp:lastModifiedBy>
  <cp:revision>7962</cp:revision>
  <cp:lastPrinted>2018-09-10T19:54:12Z</cp:lastPrinted>
  <dcterms:created xsi:type="dcterms:W3CDTF">2011-04-01T14:17:38Z</dcterms:created>
  <dcterms:modified xsi:type="dcterms:W3CDTF">2023-06-18T18:21:22Z</dcterms:modified>
</cp:coreProperties>
</file>