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49" r:id="rId1"/>
  </p:sldMasterIdLst>
  <p:notesMasterIdLst>
    <p:notesMasterId r:id="rId6"/>
  </p:notesMasterIdLst>
  <p:sldIdLst>
    <p:sldId id="270" r:id="rId2"/>
    <p:sldId id="276" r:id="rId3"/>
    <p:sldId id="278" r:id="rId4"/>
    <p:sldId id="277" r:id="rId5"/>
  </p:sldIdLst>
  <p:sldSz cx="6858000" cy="9144000" type="screen4x3"/>
  <p:notesSz cx="7010400" cy="9296400"/>
  <p:defaultTextStyle>
    <a:defPPr>
      <a:defRPr lang="es-P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EC78"/>
    <a:srgbClr val="009A46"/>
    <a:srgbClr val="652B91"/>
    <a:srgbClr val="FF0066"/>
    <a:srgbClr val="178317"/>
    <a:srgbClr val="F26A1E"/>
    <a:srgbClr val="F81D06"/>
    <a:srgbClr val="2006BA"/>
    <a:srgbClr val="F6BB00"/>
    <a:srgbClr val="F2B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055" autoAdjust="0"/>
    <p:restoredTop sz="94434" autoAdjust="0"/>
  </p:normalViewPr>
  <p:slideViewPr>
    <p:cSldViewPr>
      <p:cViewPr>
        <p:scale>
          <a:sx n="124" d="100"/>
          <a:sy n="124" d="100"/>
        </p:scale>
        <p:origin x="942" y="24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2748" y="90"/>
      </p:cViewPr>
      <p:guideLst>
        <p:guide orient="horz" pos="2928"/>
        <p:guide pos="220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463" cy="4654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PE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1321" y="0"/>
            <a:ext cx="3037463" cy="4654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BA12EB8-1DAD-4D84-9F4B-0A0D958E0EF4}" type="datetimeFigureOut">
              <a:rPr lang="es-PE"/>
              <a:pPr>
                <a:defRPr/>
              </a:pPr>
              <a:t>5/07/2023</a:t>
            </a:fld>
            <a:endParaRPr lang="es-PE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2197100" y="696913"/>
            <a:ext cx="2616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PE" noProof="0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202" y="4415496"/>
            <a:ext cx="5607997" cy="41842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  <a:endParaRPr lang="es-PE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519"/>
            <a:ext cx="3037463" cy="4654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PE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1321" y="8829519"/>
            <a:ext cx="3037463" cy="465409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5C7F52F-125F-4E83-814A-765F8EAA82B5}" type="slidenum">
              <a:rPr lang="es-PE"/>
              <a:pPr>
                <a:defRPr/>
              </a:pPr>
              <a:t>‹#›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5160378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C7F52F-125F-4E83-814A-765F8EAA82B5}" type="slidenum">
              <a:rPr lang="es-PE" smtClean="0"/>
              <a:pPr>
                <a:defRPr/>
              </a:pPr>
              <a:t>1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8586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50" y="1496484"/>
            <a:ext cx="5143500" cy="3183467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A06C38-91D9-4E4A-B8D9-D06D3FD6411C}" type="datetimeFigureOut">
              <a:rPr lang="es-PE" smtClean="0"/>
              <a:pPr>
                <a:defRPr/>
              </a:pPr>
              <a:t>5/07/2023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885928-537C-473D-9551-99BA5614155C}" type="slidenum">
              <a:rPr lang="es-PE" smtClean="0"/>
              <a:pPr>
                <a:defRPr/>
              </a:pPr>
              <a:t>‹#›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874228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A06C38-91D9-4E4A-B8D9-D06D3FD6411C}" type="datetimeFigureOut">
              <a:rPr lang="es-PE" smtClean="0"/>
              <a:pPr>
                <a:defRPr/>
              </a:pPr>
              <a:t>5/07/2023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885928-537C-473D-9551-99BA5614155C}" type="slidenum">
              <a:rPr lang="es-PE" smtClean="0"/>
              <a:pPr>
                <a:defRPr/>
              </a:pPr>
              <a:t>‹#›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241165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6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7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A06C38-91D9-4E4A-B8D9-D06D3FD6411C}" type="datetimeFigureOut">
              <a:rPr lang="es-PE" smtClean="0"/>
              <a:pPr>
                <a:defRPr/>
              </a:pPr>
              <a:t>5/07/2023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885928-537C-473D-9551-99BA5614155C}" type="slidenum">
              <a:rPr lang="es-PE" smtClean="0"/>
              <a:pPr>
                <a:defRPr/>
              </a:pPr>
              <a:t>‹#›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358868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A06C38-91D9-4E4A-B8D9-D06D3FD6411C}" type="datetimeFigureOut">
              <a:rPr lang="es-PE" smtClean="0"/>
              <a:pPr>
                <a:defRPr/>
              </a:pPr>
              <a:t>5/07/2023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885928-537C-473D-9551-99BA5614155C}" type="slidenum">
              <a:rPr lang="es-PE" smtClean="0"/>
              <a:pPr>
                <a:defRPr/>
              </a:pPr>
              <a:t>‹#›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230045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2"/>
            <a:ext cx="5915025" cy="3803649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5"/>
            <a:ext cx="5915025" cy="2000249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A06C38-91D9-4E4A-B8D9-D06D3FD6411C}" type="datetimeFigureOut">
              <a:rPr lang="es-PE" smtClean="0"/>
              <a:pPr>
                <a:defRPr/>
              </a:pPr>
              <a:t>5/07/2023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885928-537C-473D-9551-99BA5614155C}" type="slidenum">
              <a:rPr lang="es-PE" smtClean="0"/>
              <a:pPr>
                <a:defRPr/>
              </a:pPr>
              <a:t>‹#›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446396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A06C38-91D9-4E4A-B8D9-D06D3FD6411C}" type="datetimeFigureOut">
              <a:rPr lang="es-PE" smtClean="0"/>
              <a:pPr>
                <a:defRPr/>
              </a:pPr>
              <a:t>5/07/2023</a:t>
            </a:fld>
            <a:endParaRPr lang="es-P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P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885928-537C-473D-9551-99BA5614155C}" type="slidenum">
              <a:rPr lang="es-PE" smtClean="0"/>
              <a:pPr>
                <a:defRPr/>
              </a:pPr>
              <a:t>‹#›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683392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4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A06C38-91D9-4E4A-B8D9-D06D3FD6411C}" type="datetimeFigureOut">
              <a:rPr lang="es-PE" smtClean="0"/>
              <a:pPr>
                <a:defRPr/>
              </a:pPr>
              <a:t>5/07/2023</a:t>
            </a:fld>
            <a:endParaRPr lang="es-P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P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885928-537C-473D-9551-99BA5614155C}" type="slidenum">
              <a:rPr lang="es-PE" smtClean="0"/>
              <a:pPr>
                <a:defRPr/>
              </a:pPr>
              <a:t>‹#›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4288845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A06C38-91D9-4E4A-B8D9-D06D3FD6411C}" type="datetimeFigureOut">
              <a:rPr lang="es-PE" smtClean="0"/>
              <a:pPr>
                <a:defRPr/>
              </a:pPr>
              <a:t>5/07/2023</a:t>
            </a:fld>
            <a:endParaRPr lang="es-P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P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885928-537C-473D-9551-99BA5614155C}" type="slidenum">
              <a:rPr lang="es-PE" smtClean="0"/>
              <a:pPr>
                <a:defRPr/>
              </a:pPr>
              <a:t>‹#›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769935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A06C38-91D9-4E4A-B8D9-D06D3FD6411C}" type="datetimeFigureOut">
              <a:rPr lang="es-PE" smtClean="0"/>
              <a:pPr>
                <a:defRPr/>
              </a:pPr>
              <a:t>5/07/2023</a:t>
            </a:fld>
            <a:endParaRPr lang="es-P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P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885928-537C-473D-9551-99BA5614155C}" type="slidenum">
              <a:rPr lang="es-PE" smtClean="0"/>
              <a:pPr>
                <a:defRPr/>
              </a:pPr>
              <a:t>‹#›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47400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3" cy="21336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7"/>
            <a:ext cx="3471863" cy="6498167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3" cy="508211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A06C38-91D9-4E4A-B8D9-D06D3FD6411C}" type="datetimeFigureOut">
              <a:rPr lang="es-PE" smtClean="0"/>
              <a:pPr>
                <a:defRPr/>
              </a:pPr>
              <a:t>5/07/2023</a:t>
            </a:fld>
            <a:endParaRPr lang="es-P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P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885928-537C-473D-9551-99BA5614155C}" type="slidenum">
              <a:rPr lang="es-PE" smtClean="0"/>
              <a:pPr>
                <a:defRPr/>
              </a:pPr>
              <a:t>‹#›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024590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3" cy="21336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15543" y="1316567"/>
            <a:ext cx="3471863" cy="6498167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3" cy="508211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A06C38-91D9-4E4A-B8D9-D06D3FD6411C}" type="datetimeFigureOut">
              <a:rPr lang="es-PE" smtClean="0"/>
              <a:pPr>
                <a:defRPr/>
              </a:pPr>
              <a:t>5/07/2023</a:t>
            </a:fld>
            <a:endParaRPr lang="es-P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P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885928-537C-473D-9551-99BA5614155C}" type="slidenum">
              <a:rPr lang="es-PE" smtClean="0"/>
              <a:pPr>
                <a:defRPr/>
              </a:pPr>
              <a:t>‹#›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919009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4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4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1A06C38-91D9-4E4A-B8D9-D06D3FD6411C}" type="datetimeFigureOut">
              <a:rPr lang="es-PE" smtClean="0"/>
              <a:pPr>
                <a:defRPr/>
              </a:pPr>
              <a:t>5/07/2023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4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4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7885928-537C-473D-9551-99BA5614155C}" type="slidenum">
              <a:rPr lang="es-PE" smtClean="0"/>
              <a:pPr>
                <a:defRPr/>
              </a:pPr>
              <a:t>‹#›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666174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9.jpeg"/><Relationship Id="rId12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24.jpeg"/><Relationship Id="rId3" Type="http://schemas.openxmlformats.org/officeDocument/2006/relationships/image" Target="../media/image2.png"/><Relationship Id="rId7" Type="http://schemas.openxmlformats.org/officeDocument/2006/relationships/image" Target="../media/image18.jpeg"/><Relationship Id="rId12" Type="http://schemas.openxmlformats.org/officeDocument/2006/relationships/image" Target="../media/image23.jpeg"/><Relationship Id="rId2" Type="http://schemas.openxmlformats.org/officeDocument/2006/relationships/image" Target="../media/image1.png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5" Type="http://schemas.openxmlformats.org/officeDocument/2006/relationships/image" Target="../media/image16.jpeg"/><Relationship Id="rId15" Type="http://schemas.openxmlformats.org/officeDocument/2006/relationships/image" Target="../media/image26.jpeg"/><Relationship Id="rId10" Type="http://schemas.openxmlformats.org/officeDocument/2006/relationships/image" Target="../media/image21.jpeg"/><Relationship Id="rId4" Type="http://schemas.openxmlformats.org/officeDocument/2006/relationships/image" Target="../media/image15.png"/><Relationship Id="rId9" Type="http://schemas.openxmlformats.org/officeDocument/2006/relationships/image" Target="../media/image20.jpeg"/><Relationship Id="rId1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2 CuadroTexto"/>
          <p:cNvSpPr txBox="1">
            <a:spLocks noChangeArrowheads="1"/>
          </p:cNvSpPr>
          <p:nvPr/>
        </p:nvSpPr>
        <p:spPr bwMode="auto">
          <a:xfrm>
            <a:off x="0" y="1019632"/>
            <a:ext cx="23408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s-CR" altLang="es-MX" sz="1000" b="1" dirty="0"/>
              <a:t>Por MelquisedecLisbet!!</a:t>
            </a:r>
          </a:p>
          <a:p>
            <a:pPr eaLnBrk="1" hangingPunct="1"/>
            <a:r>
              <a:rPr lang="es-CR" altLang="es-MX" sz="1000" b="1" dirty="0"/>
              <a:t>Por nuestro Padre y nuestra Madre!!</a:t>
            </a:r>
          </a:p>
        </p:txBody>
      </p:sp>
      <p:sp>
        <p:nvSpPr>
          <p:cNvPr id="7" name="68 Rectángulo"/>
          <p:cNvSpPr>
            <a:spLocks noChangeArrowheads="1"/>
          </p:cNvSpPr>
          <p:nvPr/>
        </p:nvSpPr>
        <p:spPr bwMode="auto">
          <a:xfrm>
            <a:off x="152636" y="1573752"/>
            <a:ext cx="6552728" cy="7017306"/>
          </a:xfrm>
          <a:prstGeom prst="rect">
            <a:avLst/>
          </a:prstGeom>
          <a:noFill/>
          <a:ln w="38100">
            <a:noFill/>
            <a:prstDash val="lgDash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CR" sz="1200" dirty="0">
                <a:latin typeface="Arial" panose="020B0604020202020204" pitchFamily="34" charset="0"/>
                <a:cs typeface="Arial" panose="020B0604020202020204" pitchFamily="34" charset="0"/>
              </a:rPr>
              <a:t>Hermanos fieles, hoy Cristo Lisbet nos dice que en el Camino de la Justicia, que es </a:t>
            </a:r>
          </a:p>
          <a:p>
            <a:pPr algn="ctr"/>
            <a:r>
              <a:rPr lang="es-CR" sz="1200" dirty="0">
                <a:latin typeface="Arial" panose="020B0604020202020204" pitchFamily="34" charset="0"/>
                <a:cs typeface="Arial" panose="020B0604020202020204" pitchFamily="34" charset="0"/>
              </a:rPr>
              <a:t>Cristo Lisbet, está la Vida y que en Sus Caminos no hay muerte. </a:t>
            </a:r>
          </a:p>
          <a:p>
            <a:pPr algn="ctr"/>
            <a:endParaRPr lang="es-CR" sz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CR" sz="1200" u="sng" dirty="0">
                <a:latin typeface="Arial" panose="020B0604020202020204" pitchFamily="34" charset="0"/>
                <a:cs typeface="Arial" panose="020B0604020202020204" pitchFamily="34" charset="0"/>
              </a:rPr>
              <a:t>Solo estando pegados a Cristo Lisbet, la dadora de vida, es que podemos tener la seguridad de que tendremos Vida Eterna</a:t>
            </a:r>
            <a:r>
              <a:rPr lang="es-CR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CR" sz="1200" u="sng" dirty="0">
                <a:latin typeface="Arial" panose="020B0604020202020204" pitchFamily="34" charset="0"/>
                <a:cs typeface="Arial" panose="020B0604020202020204" pitchFamily="34" charset="0"/>
              </a:rPr>
              <a:t>porque Ella es la Resurrección y la Vida </a:t>
            </a:r>
            <a:r>
              <a:rPr lang="es-CR" sz="1200" dirty="0">
                <a:latin typeface="Arial" panose="020B0604020202020204" pitchFamily="34" charset="0"/>
                <a:cs typeface="Arial" panose="020B0604020202020204" pitchFamily="34" charset="0"/>
              </a:rPr>
              <a:t>y todo aquel que Cree en Cristo Lisbet como la Esposa de Dios y Ama la Justicia de Dios que Ella ha traído, nunca andar</a:t>
            </a:r>
            <a:r>
              <a:rPr lang="es-CR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á</a:t>
            </a:r>
            <a:r>
              <a:rPr lang="es-CR" sz="1200" dirty="0">
                <a:latin typeface="Arial" panose="020B0604020202020204" pitchFamily="34" charset="0"/>
                <a:cs typeface="Arial" panose="020B0604020202020204" pitchFamily="34" charset="0"/>
              </a:rPr>
              <a:t> en camino de muerte. </a:t>
            </a:r>
          </a:p>
          <a:p>
            <a:endParaRPr lang="es-C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CR" sz="1200" dirty="0">
                <a:latin typeface="Arial" panose="020B0604020202020204" pitchFamily="34" charset="0"/>
                <a:cs typeface="Arial" panose="020B0604020202020204" pitchFamily="34" charset="0"/>
              </a:rPr>
              <a:t>La Justicia de Dios es que los hombres vivan conforme al hombre espiritual creado conforme a la imagen y semejanza del Dios Vivo MelquisedecLisbet.  Viviendo con una mente limpia, pura, justa, santa, recta, haciendo todo con el amor, la paz, la bondad, templanza, mansedumbre y humildad de Dios MelquisedecLisbet.</a:t>
            </a:r>
          </a:p>
          <a:p>
            <a:endParaRPr lang="es-C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CR" sz="1200" dirty="0">
                <a:latin typeface="Arial" panose="020B0604020202020204" pitchFamily="34" charset="0"/>
                <a:cs typeface="Arial" panose="020B0604020202020204" pitchFamily="34" charset="0"/>
              </a:rPr>
              <a:t>Los hijos de MelquisedecLisbet vivimos según la Justicia de Dios, por eso pedimos por todos, nunca maldecimos a nadie, sino que con nuestra boca bendecimos a los demás. </a:t>
            </a:r>
          </a:p>
          <a:p>
            <a:endParaRPr lang="es-C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CR" sz="1200" u="sng" dirty="0">
                <a:latin typeface="Arial" panose="020B0604020202020204" pitchFamily="34" charset="0"/>
                <a:cs typeface="Arial" panose="020B0604020202020204" pitchFamily="34" charset="0"/>
              </a:rPr>
              <a:t>Cristo nos dice que si alguno de nuestros hermanos se han extraviado/alejado de la Verdad</a:t>
            </a:r>
            <a:r>
              <a:rPr lang="es-CR" sz="1200" dirty="0">
                <a:latin typeface="Arial" panose="020B0604020202020204" pitchFamily="34" charset="0"/>
                <a:cs typeface="Arial" panose="020B0604020202020204" pitchFamily="34" charset="0"/>
              </a:rPr>
              <a:t>, Cristo Lisbet, </a:t>
            </a:r>
            <a:r>
              <a:rPr lang="es-CR" sz="1200" u="sng" dirty="0">
                <a:latin typeface="Arial" panose="020B0604020202020204" pitchFamily="34" charset="0"/>
                <a:cs typeface="Arial" panose="020B0604020202020204" pitchFamily="34" charset="0"/>
              </a:rPr>
              <a:t>y alguno de nosotros le hace volver</a:t>
            </a:r>
            <a:r>
              <a:rPr lang="es-CR" sz="1200" dirty="0">
                <a:latin typeface="Arial" panose="020B0604020202020204" pitchFamily="34" charset="0"/>
                <a:cs typeface="Arial" panose="020B0604020202020204" pitchFamily="34" charset="0"/>
              </a:rPr>
              <a:t>, al recordarle las palabras de Sabiduría y Amor que nos llevan a la Vida Eterna; </a:t>
            </a:r>
            <a:r>
              <a:rPr lang="es-CR" sz="1200" u="sng" dirty="0">
                <a:latin typeface="Arial" panose="020B0604020202020204" pitchFamily="34" charset="0"/>
                <a:cs typeface="Arial" panose="020B0604020202020204" pitchFamily="34" charset="0"/>
              </a:rPr>
              <a:t>lo estamos salvando de la muerte</a:t>
            </a:r>
            <a:r>
              <a:rPr lang="es-CR" sz="1200" dirty="0"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</a:p>
          <a:p>
            <a:endParaRPr lang="es-C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CR" sz="1200" u="sng" dirty="0">
                <a:latin typeface="Arial" panose="020B0604020202020204" pitchFamily="34" charset="0"/>
                <a:cs typeface="Arial" panose="020B0604020202020204" pitchFamily="34" charset="0"/>
              </a:rPr>
              <a:t>Cuando nosotros, Sus hijos rectos pedimos bendiciones para otros, la nación se engrandece</a:t>
            </a:r>
            <a:r>
              <a:rPr lang="es-CR" sz="1200" dirty="0">
                <a:latin typeface="Arial" panose="020B0604020202020204" pitchFamily="34" charset="0"/>
                <a:cs typeface="Arial" panose="020B0604020202020204" pitchFamily="34" charset="0"/>
              </a:rPr>
              <a:t>, o sea que se manifiestan cosas buenas para esa nación.  Por nosotros hablar las palabras de Sabiduría y Amor de Cristo Lisbet, otros serán guardados y protegidos.</a:t>
            </a:r>
          </a:p>
          <a:p>
            <a:endParaRPr lang="es-C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CR" sz="1200" dirty="0">
                <a:latin typeface="Arial" panose="020B0604020202020204" pitchFamily="34" charset="0"/>
                <a:cs typeface="Arial" panose="020B0604020202020204" pitchFamily="34" charset="0"/>
              </a:rPr>
              <a:t>Cristo nos dice que debemos de darle de comer y beber al que nos aborrece.  </a:t>
            </a:r>
            <a:r>
              <a:rPr lang="es-CR" sz="1200" u="sng" dirty="0">
                <a:latin typeface="Arial" panose="020B0604020202020204" pitchFamily="34" charset="0"/>
                <a:cs typeface="Arial" panose="020B0604020202020204" pitchFamily="34" charset="0"/>
              </a:rPr>
              <a:t>Eso es demostrarle a esa persona, con nuestras Palabras y Acciones, que somos amables y pacificadores,  Así es como podemos cosechar lo mejor, porque estamos Confiando en el Dios Vivo MelquisedecLisbet y no en los hombres</a:t>
            </a:r>
            <a:r>
              <a:rPr lang="es-CR" sz="1200" dirty="0">
                <a:latin typeface="Arial" panose="020B0604020202020204" pitchFamily="34" charset="0"/>
                <a:cs typeface="Arial" panose="020B0604020202020204" pitchFamily="34" charset="0"/>
              </a:rPr>
              <a:t>.  Nuestra Madre nos ha dicho que Ellos Dios, nunca permitirán que quedemos avergonzados.  </a:t>
            </a:r>
          </a:p>
          <a:p>
            <a:endParaRPr lang="es-C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CR" sz="1200" dirty="0">
                <a:latin typeface="Arial" panose="020B0604020202020204" pitchFamily="34" charset="0"/>
                <a:cs typeface="Arial" panose="020B0604020202020204" pitchFamily="34" charset="0"/>
              </a:rPr>
              <a:t>Hermanos, que gran privilegio tenemos de entender las sabias palabras de salvación de Cristo Lisbet y con ellas ayudar a salvar este mundo.  Somos de bendición para otros al hablar, actuar y vivir como lo hace Cristo Lisbet la Justicia de Dios.</a:t>
            </a:r>
          </a:p>
          <a:p>
            <a:endParaRPr lang="es-C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CR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¡</a:t>
            </a:r>
            <a:r>
              <a:rPr lang="es-CR" b="1" dirty="0">
                <a:solidFill>
                  <a:srgbClr val="00B0F0"/>
                </a:solidFill>
              </a:rPr>
              <a:t>Gracias Cristo Lisbet por ense</a:t>
            </a:r>
            <a:r>
              <a:rPr lang="es-CR" sz="1800" b="1" dirty="0">
                <a:solidFill>
                  <a:srgbClr val="00B0F0"/>
                </a:solidFill>
                <a:latin typeface="+mn-lt"/>
                <a:cs typeface="Arial" panose="020B0604020202020204" pitchFamily="34" charset="0"/>
              </a:rPr>
              <a:t>ñ</a:t>
            </a:r>
            <a:r>
              <a:rPr lang="es-CR" b="1" dirty="0">
                <a:solidFill>
                  <a:srgbClr val="00B0F0"/>
                </a:solidFill>
              </a:rPr>
              <a:t>arme a ser como Tu.  </a:t>
            </a:r>
          </a:p>
          <a:p>
            <a:pPr algn="ctr"/>
            <a:r>
              <a:rPr lang="es-CR" b="1" dirty="0">
                <a:solidFill>
                  <a:srgbClr val="00B0F0"/>
                </a:solidFill>
              </a:rPr>
              <a:t>Amen, Aleluya!</a:t>
            </a:r>
            <a:endParaRPr lang="es-CR" dirty="0">
              <a:solidFill>
                <a:srgbClr val="00B0F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5233" y="152485"/>
            <a:ext cx="776653" cy="68511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70" y="-13719"/>
            <a:ext cx="4836105" cy="90269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85458D3-2C37-B383-331A-EBDA0912BE3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68360"/>
            <a:ext cx="6858000" cy="67564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840F46C-4B3F-79BE-0CF2-CEACB2465C39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67229">
            <a:off x="80274" y="1649479"/>
            <a:ext cx="573405" cy="50228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D09C3DD-6E97-C490-AA98-0A226F0F9FA8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3253">
            <a:off x="6209848" y="1668803"/>
            <a:ext cx="573405" cy="50228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CF0FF17-CFAD-2CC0-D59A-6AA33B2AEBC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48408">
            <a:off x="1636" y="7904399"/>
            <a:ext cx="763270" cy="75692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0960203-87CE-00B6-CD0C-85B001B61041}"/>
              </a:ext>
            </a:extLst>
          </p:cNvPr>
          <p:cNvSpPr/>
          <p:nvPr/>
        </p:nvSpPr>
        <p:spPr>
          <a:xfrm>
            <a:off x="1421509" y="670387"/>
            <a:ext cx="44237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es-CR" altLang="es-MX" sz="1400" u="sng" dirty="0">
                <a:latin typeface="Century Gothic" panose="020B0502020202020204" pitchFamily="34" charset="0"/>
                <a:ea typeface="Kozuka Gothic Pr6N L" panose="020B0200000000000000" pitchFamily="34" charset="-128"/>
                <a:cs typeface="Gisha" panose="020B0502040204020203" pitchFamily="34" charset="-79"/>
              </a:rPr>
              <a:t>Clase #452 Los Hijos de MelquisedecLisbet somos de Bendición para Otros</a:t>
            </a:r>
          </a:p>
        </p:txBody>
      </p:sp>
    </p:spTree>
    <p:extLst>
      <p:ext uri="{BB962C8B-B14F-4D97-AF65-F5344CB8AC3E}">
        <p14:creationId xmlns:p14="http://schemas.microsoft.com/office/powerpoint/2010/main" val="3036525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1644" y="1907704"/>
            <a:ext cx="6501058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1400" b="1" dirty="0">
                <a:latin typeface="Arial" panose="020B0604020202020204" pitchFamily="34" charset="0"/>
                <a:cs typeface="Arial" panose="020B0604020202020204" pitchFamily="34" charset="0"/>
              </a:rPr>
              <a:t>Instrucciones para la clase:</a:t>
            </a:r>
          </a:p>
          <a:p>
            <a:endParaRPr lang="es-C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R" sz="1400" dirty="0">
                <a:latin typeface="Arial" panose="020B0604020202020204" pitchFamily="34" charset="0"/>
                <a:cs typeface="Arial" panose="020B0604020202020204" pitchFamily="34" charset="0"/>
              </a:rPr>
              <a:t>Hacer copias de la pagina 1 y 3  a color para los niños menores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R" sz="1400" dirty="0">
                <a:latin typeface="Arial" panose="020B0604020202020204" pitchFamily="34" charset="0"/>
                <a:cs typeface="Arial" panose="020B0604020202020204" pitchFamily="34" charset="0"/>
              </a:rPr>
              <a:t>Hacer copias de la pagina 1 y 4 a color para los niños mayores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R" sz="1400" dirty="0">
                <a:latin typeface="Arial" panose="020B0604020202020204" pitchFamily="34" charset="0"/>
                <a:cs typeface="Arial" panose="020B0604020202020204" pitchFamily="34" charset="0"/>
              </a:rPr>
              <a:t>El colaborador/padre da una breve introducción al tema.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R" sz="1400" dirty="0">
                <a:latin typeface="Arial" panose="020B0604020202020204" pitchFamily="34" charset="0"/>
                <a:cs typeface="Arial" panose="020B0604020202020204" pitchFamily="34" charset="0"/>
              </a:rPr>
              <a:t>Pueden hacer las siguientes preguntas para reforzar el tema si no tienen acceso al video:  </a:t>
            </a:r>
            <a:endParaRPr lang="es-CR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171450">
              <a:buAutoNum type="arabicPeriod"/>
            </a:pPr>
            <a:r>
              <a:rPr lang="es-CR" sz="1400" dirty="0">
                <a:latin typeface="Arial" panose="020B0604020202020204" pitchFamily="34" charset="0"/>
                <a:cs typeface="Arial" panose="020B0604020202020204" pitchFamily="34" charset="0"/>
              </a:rPr>
              <a:t>¿Cómo podemos demostrar que vivimos por la Justicia de Dios? </a:t>
            </a:r>
            <a:r>
              <a:rPr lang="es-CR" sz="1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 pedir</a:t>
            </a:r>
            <a:r>
              <a:rPr lang="es-HN" sz="1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por todos, nunca maldecir a nadie, sino que con nuestra boca bendecir a los demás</a:t>
            </a:r>
            <a:r>
              <a:rPr lang="es-CR" sz="1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171450">
              <a:buAutoNum type="arabicPeriod"/>
            </a:pPr>
            <a:r>
              <a:rPr lang="es-CR" sz="1400" dirty="0">
                <a:latin typeface="Arial" panose="020B0604020202020204" pitchFamily="34" charset="0"/>
                <a:cs typeface="Arial" panose="020B0604020202020204" pitchFamily="34" charset="0"/>
              </a:rPr>
              <a:t>¿Qué quiere decir Cristo cuando nos dice que debemos de dar de comer y beber al que nos aborrece? </a:t>
            </a:r>
            <a:r>
              <a:rPr lang="es-HN" sz="1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 demostrarle a esa persona, con nuestras Palabras y Acciones, que somos amables y pacificadores</a:t>
            </a:r>
            <a:r>
              <a:rPr lang="es-CR" sz="1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s-CR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s-CR" sz="1400" dirty="0">
              <a:solidFill>
                <a:srgbClr val="652B9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s-CR" altLang="es-MX" sz="1400" dirty="0">
                <a:latin typeface="Arial" panose="020B0604020202020204" pitchFamily="34" charset="0"/>
                <a:cs typeface="Arial" panose="020B0604020202020204" pitchFamily="34" charset="0"/>
              </a:rPr>
              <a:t>El colaborador/padre debe motivar a los niños a contestar las preguntas mientras aparece la candela en la pantalla.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s-CR" altLang="es-MX" sz="1400" dirty="0">
                <a:latin typeface="Arial" panose="020B0604020202020204" pitchFamily="34" charset="0"/>
                <a:cs typeface="Arial" panose="020B0604020202020204" pitchFamily="34" charset="0"/>
              </a:rPr>
              <a:t>Se recomienda repasar la clase durante la semana</a:t>
            </a:r>
          </a:p>
          <a:p>
            <a:pPr lvl="1"/>
            <a:endParaRPr lang="es-CR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/>
            <a:r>
              <a:rPr lang="es-CR" sz="1400" b="1" dirty="0">
                <a:latin typeface="Arial" panose="020B0604020202020204" pitchFamily="34" charset="0"/>
                <a:cs typeface="Arial" panose="020B0604020202020204" pitchFamily="34" charset="0"/>
              </a:rPr>
              <a:t>Actividad: Dar Pan y Agua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/>
            <a:r>
              <a:rPr lang="es-CR" sz="1400" dirty="0">
                <a:latin typeface="Arial" panose="020B0604020202020204" pitchFamily="34" charset="0"/>
                <a:cs typeface="Arial" panose="020B0604020202020204" pitchFamily="34" charset="0"/>
              </a:rPr>
              <a:t>Los niños menores van a recortar las acciones que dan pan y agua a su enemigo, y los pegaran sobre el pan y agua.</a:t>
            </a:r>
          </a:p>
          <a:p>
            <a:pPr marL="0" lvl="1"/>
            <a:r>
              <a:rPr lang="es-C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lvl="1"/>
            <a:r>
              <a:rPr lang="es-CR" sz="1400" dirty="0">
                <a:latin typeface="Arial" panose="020B0604020202020204" pitchFamily="34" charset="0"/>
                <a:cs typeface="Arial" panose="020B0604020202020204" pitchFamily="34" charset="0"/>
              </a:rPr>
              <a:t>Los niños mayores van a escribir cuales de sus acciones demuestran que ellos son de bendición para otros.</a:t>
            </a:r>
          </a:p>
          <a:p>
            <a:pPr marL="0" lvl="1"/>
            <a:r>
              <a:rPr lang="es-CR" sz="1400" dirty="0"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</a:p>
          <a:p>
            <a:pPr marL="0" lvl="1"/>
            <a:r>
              <a:rPr lang="es-CR" sz="1400" b="1" dirty="0">
                <a:latin typeface="Arial" panose="020B0604020202020204" pitchFamily="34" charset="0"/>
                <a:cs typeface="Arial" panose="020B0604020202020204" pitchFamily="34" charset="0"/>
              </a:rPr>
              <a:t>Materiales:	</a:t>
            </a:r>
            <a:endParaRPr lang="es-C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R" sz="1400" dirty="0">
                <a:latin typeface="Arial" panose="020B0604020202020204" pitchFamily="34" charset="0"/>
                <a:cs typeface="Arial" panose="020B0604020202020204" pitchFamily="34" charset="0"/>
              </a:rPr>
              <a:t>Lápiz o lápices de color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R" sz="1400" dirty="0">
                <a:latin typeface="Arial" panose="020B0604020202020204" pitchFamily="34" charset="0"/>
                <a:cs typeface="Arial" panose="020B0604020202020204" pitchFamily="34" charset="0"/>
              </a:rPr>
              <a:t>Tijeras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R" sz="1400" dirty="0">
                <a:latin typeface="Arial" panose="020B0604020202020204" pitchFamily="34" charset="0"/>
                <a:cs typeface="Arial" panose="020B0604020202020204" pitchFamily="34" charset="0"/>
              </a:rPr>
              <a:t>Goma</a:t>
            </a:r>
          </a:p>
          <a:p>
            <a:endParaRPr lang="es-C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68 Rectángulo"/>
          <p:cNvSpPr>
            <a:spLocks noChangeArrowheads="1"/>
          </p:cNvSpPr>
          <p:nvPr/>
        </p:nvSpPr>
        <p:spPr bwMode="auto">
          <a:xfrm>
            <a:off x="1754402" y="1396852"/>
            <a:ext cx="334919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s-CR" altLang="es-MX" sz="1400" dirty="0">
                <a:latin typeface="Century Gothic" panose="020B0502020202020204" pitchFamily="34" charset="0"/>
                <a:cs typeface="Arial" panose="020B0604020202020204" pitchFamily="34" charset="0"/>
              </a:rPr>
              <a:t>Hoja para el Colaborador/Padre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7850" y="134000"/>
            <a:ext cx="835915" cy="75619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56" y="-56591"/>
            <a:ext cx="4836105" cy="90269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DE14C02-2E9B-9805-6BAB-B0EF06065ADD}"/>
              </a:ext>
            </a:extLst>
          </p:cNvPr>
          <p:cNvSpPr/>
          <p:nvPr/>
        </p:nvSpPr>
        <p:spPr>
          <a:xfrm>
            <a:off x="1421509" y="670387"/>
            <a:ext cx="44237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es-CR" altLang="es-MX" sz="1400" u="sng" dirty="0">
                <a:latin typeface="Century Gothic" panose="020B0502020202020204" pitchFamily="34" charset="0"/>
                <a:ea typeface="Kozuka Gothic Pr6N L" panose="020B0200000000000000" pitchFamily="34" charset="-128"/>
                <a:cs typeface="Gisha" panose="020B0502040204020203" pitchFamily="34" charset="-79"/>
              </a:rPr>
              <a:t>Clase #452 Los Hijos de MelquisedecLisbet somos de Bendición para Otros</a:t>
            </a:r>
          </a:p>
        </p:txBody>
      </p:sp>
    </p:spTree>
    <p:extLst>
      <p:ext uri="{BB962C8B-B14F-4D97-AF65-F5344CB8AC3E}">
        <p14:creationId xmlns:p14="http://schemas.microsoft.com/office/powerpoint/2010/main" val="4487472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7850" y="134000"/>
            <a:ext cx="835915" cy="75619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56" y="-56591"/>
            <a:ext cx="4836105" cy="902699"/>
          </a:xfrm>
          <a:prstGeom prst="rect">
            <a:avLst/>
          </a:prstGeom>
        </p:spPr>
      </p:pic>
      <p:pic>
        <p:nvPicPr>
          <p:cNvPr id="6" name="Picture 2" descr="Bread And Water Riddle - Sacrament Bread And Water, HD Png Download -  kindpng">
            <a:extLst>
              <a:ext uri="{FF2B5EF4-FFF2-40B4-BE49-F238E27FC236}">
                <a16:creationId xmlns:a16="http://schemas.microsoft.com/office/drawing/2014/main" id="{1706FA19-F5F6-DB7D-CB1B-1B01B4D8A4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59" b="6516"/>
          <a:stretch/>
        </p:blipFill>
        <p:spPr bwMode="auto">
          <a:xfrm>
            <a:off x="0" y="1403648"/>
            <a:ext cx="6858000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7774973-4BEB-A23E-37B0-8EA0499DA1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0963" y="6959595"/>
            <a:ext cx="979111" cy="78075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2E058D9-8C3B-7200-5A25-C4472798EB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51655" y="6909755"/>
            <a:ext cx="1705337" cy="780757"/>
          </a:xfrm>
          <a:prstGeom prst="rect">
            <a:avLst/>
          </a:prstGeom>
        </p:spPr>
      </p:pic>
      <p:pic>
        <p:nvPicPr>
          <p:cNvPr id="10" name="Picture 4" descr="Free Hugs Cliparts, Download Free Hugs Cliparts png images, Free ClipArts  on Clipart Library">
            <a:extLst>
              <a:ext uri="{FF2B5EF4-FFF2-40B4-BE49-F238E27FC236}">
                <a16:creationId xmlns:a16="http://schemas.microsoft.com/office/drawing/2014/main" id="{F7771AAE-DCF7-DBAC-39D7-8208A1A9A2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8788" y="6971392"/>
            <a:ext cx="794348" cy="970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Free Gracias Cliparts, Download Free Gracias Cliparts png images, Free  ClipArts on Clipart Library">
            <a:extLst>
              <a:ext uri="{FF2B5EF4-FFF2-40B4-BE49-F238E27FC236}">
                <a16:creationId xmlns:a16="http://schemas.microsoft.com/office/drawing/2014/main" id="{16FA8402-A739-2C03-A217-921A412ADC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3615" y="6824030"/>
            <a:ext cx="968470" cy="870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F1F8050-FF6A-BC9F-2AD7-C51F2CC0573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6633" y="8005384"/>
            <a:ext cx="1114457" cy="104016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1A1FDD9-BEFC-020D-2048-4EA737A89793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13875" b="16744"/>
          <a:stretch/>
        </p:blipFill>
        <p:spPr>
          <a:xfrm>
            <a:off x="1800201" y="7940035"/>
            <a:ext cx="1556791" cy="108012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2757596-D301-236E-6170-EB5C940E64EE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13250" t="4369" r="13250" b="5379"/>
          <a:stretch/>
        </p:blipFill>
        <p:spPr>
          <a:xfrm>
            <a:off x="3951539" y="8398667"/>
            <a:ext cx="701597" cy="67218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3220BE1-A449-C5ED-9EC2-C1B2B04FA37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433038" y="7900391"/>
            <a:ext cx="970434" cy="97043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61867F3-3E6C-26F2-3D16-B1A579052966}"/>
              </a:ext>
            </a:extLst>
          </p:cNvPr>
          <p:cNvSpPr/>
          <p:nvPr/>
        </p:nvSpPr>
        <p:spPr>
          <a:xfrm>
            <a:off x="1421509" y="670387"/>
            <a:ext cx="44237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es-CR" altLang="es-MX" sz="1400" u="sng" dirty="0">
                <a:latin typeface="Century Gothic" panose="020B0502020202020204" pitchFamily="34" charset="0"/>
                <a:ea typeface="Kozuka Gothic Pr6N L" panose="020B0200000000000000" pitchFamily="34" charset="-128"/>
                <a:cs typeface="Gisha" panose="020B0502040204020203" pitchFamily="34" charset="-79"/>
              </a:rPr>
              <a:t>Clase #452 Los Hijos de MelquisedecLisbet somos de Bendición para Otros</a:t>
            </a:r>
          </a:p>
        </p:txBody>
      </p:sp>
    </p:spTree>
    <p:extLst>
      <p:ext uri="{BB962C8B-B14F-4D97-AF65-F5344CB8AC3E}">
        <p14:creationId xmlns:p14="http://schemas.microsoft.com/office/powerpoint/2010/main" val="40434946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7850" y="134000"/>
            <a:ext cx="835915" cy="75619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56" y="-56591"/>
            <a:ext cx="4836105" cy="90269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CA7B2DF-F233-76C9-D26E-1009055B4462}"/>
              </a:ext>
            </a:extLst>
          </p:cNvPr>
          <p:cNvSpPr txBox="1"/>
          <p:nvPr/>
        </p:nvSpPr>
        <p:spPr>
          <a:xfrm>
            <a:off x="188640" y="1343387"/>
            <a:ext cx="64951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sz="1600" dirty="0"/>
              <a:t>Santo ángel, escribe como tu demuestras que eres de bendición para otros. 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9C54780-194D-862E-2653-A3372E2B7C47}"/>
              </a:ext>
            </a:extLst>
          </p:cNvPr>
          <p:cNvSpPr/>
          <p:nvPr/>
        </p:nvSpPr>
        <p:spPr>
          <a:xfrm>
            <a:off x="1421509" y="670387"/>
            <a:ext cx="44237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es-CR" altLang="es-MX" sz="1400" u="sng" dirty="0">
                <a:latin typeface="Century Gothic" panose="020B0502020202020204" pitchFamily="34" charset="0"/>
                <a:ea typeface="Kozuka Gothic Pr6N L" panose="020B0200000000000000" pitchFamily="34" charset="-128"/>
                <a:cs typeface="Gisha" panose="020B0502040204020203" pitchFamily="34" charset="-79"/>
              </a:rPr>
              <a:t>Clase #452 Los Hijos de MelquisedecLisbet somos de Bendición para Otros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D9EA8305-F9EF-2A39-F85E-58CF565D294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920" y="1907703"/>
            <a:ext cx="507705" cy="372867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6959DFB4-68C8-9C6A-D391-EDDAECAE6E6B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998"/>
          <a:stretch/>
        </p:blipFill>
        <p:spPr bwMode="auto">
          <a:xfrm>
            <a:off x="13755" y="3320528"/>
            <a:ext cx="473959" cy="50367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5BD4AD78-8F37-3A74-EABD-96CA0F92A5FD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5" y="1886066"/>
            <a:ext cx="507704" cy="439054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607A085F-C8CF-45A4-A90B-F929C1954989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0021" y="3332195"/>
            <a:ext cx="449604" cy="49201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35F06EC9-5706-CC71-9390-E292318009DF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84" y="7367398"/>
            <a:ext cx="454730" cy="503679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FFEED19C-C624-1DB3-81E9-684DC1133728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047" y="6619458"/>
            <a:ext cx="498451" cy="468876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428A10E4-3B16-6344-73CC-BF296235190B}"/>
              </a:ext>
            </a:extLst>
          </p:cNvPr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5" y="4111094"/>
            <a:ext cx="507704" cy="433698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077BB963-A728-C452-B3D5-66EB30592A30}"/>
              </a:ext>
            </a:extLst>
          </p:cNvPr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6000" y="4111094"/>
            <a:ext cx="558253" cy="503678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30DAD69E-9704-DCA1-F3A0-BFDBA10BD228}"/>
              </a:ext>
            </a:extLst>
          </p:cNvPr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29" y="4851114"/>
            <a:ext cx="507704" cy="503679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A6A838C6-4D03-A482-91A0-1606D36EB1C3}"/>
              </a:ext>
            </a:extLst>
          </p:cNvPr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174" y="7421427"/>
            <a:ext cx="498451" cy="468876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C3AB78CA-3DC3-0C9C-6949-BC36E69F5E0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3" y="2612007"/>
            <a:ext cx="507705" cy="372867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4446A1A8-4081-DC32-3A35-546AF05875C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548" y="4892122"/>
            <a:ext cx="507705" cy="421382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D3B0837F-0263-0EAD-E181-FF1A7C361C7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01" y="5713273"/>
            <a:ext cx="507705" cy="372867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87ADE791-EBE8-0604-0891-A08DA9262547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998"/>
          <a:stretch/>
        </p:blipFill>
        <p:spPr bwMode="auto">
          <a:xfrm>
            <a:off x="6350294" y="5662940"/>
            <a:ext cx="473959" cy="50367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7542FC4C-E542-82B3-172A-C4589F77A3BE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998"/>
          <a:stretch/>
        </p:blipFill>
        <p:spPr bwMode="auto">
          <a:xfrm>
            <a:off x="6384195" y="2572105"/>
            <a:ext cx="473959" cy="50367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7AC3F60A-ADF0-6EC8-1F60-5AD02EE2DAE2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998"/>
          <a:stretch/>
        </p:blipFill>
        <p:spPr bwMode="auto">
          <a:xfrm>
            <a:off x="13754" y="6474930"/>
            <a:ext cx="473959" cy="50367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1C0B6B70-5CD8-799C-5253-DC8843AA006B}"/>
              </a:ext>
            </a:extLst>
          </p:cNvPr>
          <p:cNvPicPr/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3" y="8147090"/>
            <a:ext cx="473959" cy="503679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E2FF64B6-6DC3-1D76-6E79-143D6E5472A0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310" y="8288854"/>
            <a:ext cx="505005" cy="370884"/>
          </a:xfrm>
          <a:prstGeom prst="rect">
            <a:avLst/>
          </a:prstGeom>
        </p:spPr>
      </p:pic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8BC0E820-24C6-08D7-A1FA-FD80B4C071A6}"/>
              </a:ext>
            </a:extLst>
          </p:cNvPr>
          <p:cNvCxnSpPr/>
          <p:nvPr/>
        </p:nvCxnSpPr>
        <p:spPr>
          <a:xfrm>
            <a:off x="908720" y="2280570"/>
            <a:ext cx="5112568" cy="4455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CD45F881-3B37-44EA-8FB4-5F6FD8EE94DC}"/>
              </a:ext>
            </a:extLst>
          </p:cNvPr>
          <p:cNvCxnSpPr/>
          <p:nvPr/>
        </p:nvCxnSpPr>
        <p:spPr>
          <a:xfrm>
            <a:off x="908397" y="2882481"/>
            <a:ext cx="5112568" cy="4455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FF4D5D70-DE22-6C97-4994-1E45866B572B}"/>
              </a:ext>
            </a:extLst>
          </p:cNvPr>
          <p:cNvCxnSpPr/>
          <p:nvPr/>
        </p:nvCxnSpPr>
        <p:spPr>
          <a:xfrm>
            <a:off x="864190" y="7182649"/>
            <a:ext cx="5112568" cy="4455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F0802CE7-19CB-7B33-762D-B2C179B0DC68}"/>
              </a:ext>
            </a:extLst>
          </p:cNvPr>
          <p:cNvCxnSpPr/>
          <p:nvPr/>
        </p:nvCxnSpPr>
        <p:spPr>
          <a:xfrm>
            <a:off x="902546" y="3520738"/>
            <a:ext cx="5112568" cy="4455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1C106B56-7CE5-F643-BDC2-9D89DDE1F410}"/>
              </a:ext>
            </a:extLst>
          </p:cNvPr>
          <p:cNvCxnSpPr/>
          <p:nvPr/>
        </p:nvCxnSpPr>
        <p:spPr>
          <a:xfrm>
            <a:off x="875860" y="4102523"/>
            <a:ext cx="5112568" cy="4455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8C6D45AC-D3D6-8777-0104-303AF3D31C30}"/>
              </a:ext>
            </a:extLst>
          </p:cNvPr>
          <p:cNvCxnSpPr/>
          <p:nvPr/>
        </p:nvCxnSpPr>
        <p:spPr>
          <a:xfrm>
            <a:off x="854759" y="4709130"/>
            <a:ext cx="5112568" cy="4455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9ABAFD9B-B55E-4EE4-2917-73C959424211}"/>
              </a:ext>
            </a:extLst>
          </p:cNvPr>
          <p:cNvCxnSpPr/>
          <p:nvPr/>
        </p:nvCxnSpPr>
        <p:spPr>
          <a:xfrm>
            <a:off x="854759" y="5313504"/>
            <a:ext cx="5112568" cy="4455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2D47A85B-049E-C464-D902-DF361AC29693}"/>
              </a:ext>
            </a:extLst>
          </p:cNvPr>
          <p:cNvCxnSpPr/>
          <p:nvPr/>
        </p:nvCxnSpPr>
        <p:spPr>
          <a:xfrm>
            <a:off x="851577" y="5954220"/>
            <a:ext cx="5112568" cy="4455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52B2CC24-2F8E-AAA6-5789-F9D4B24E5F9A}"/>
              </a:ext>
            </a:extLst>
          </p:cNvPr>
          <p:cNvCxnSpPr/>
          <p:nvPr/>
        </p:nvCxnSpPr>
        <p:spPr>
          <a:xfrm>
            <a:off x="833167" y="6572899"/>
            <a:ext cx="5112568" cy="4455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4CBC4780-A554-1383-686A-9D914706C516}"/>
              </a:ext>
            </a:extLst>
          </p:cNvPr>
          <p:cNvCxnSpPr/>
          <p:nvPr/>
        </p:nvCxnSpPr>
        <p:spPr>
          <a:xfrm>
            <a:off x="879918" y="8474296"/>
            <a:ext cx="5112568" cy="4455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A6BEE917-B375-E01D-D82C-38CD6928A14E}"/>
              </a:ext>
            </a:extLst>
          </p:cNvPr>
          <p:cNvCxnSpPr/>
          <p:nvPr/>
        </p:nvCxnSpPr>
        <p:spPr>
          <a:xfrm>
            <a:off x="872716" y="7836039"/>
            <a:ext cx="5112568" cy="4455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95671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1011256</TotalTime>
  <Words>723</Words>
  <Application>Microsoft Office PowerPoint</Application>
  <PresentationFormat>On-screen Show (4:3)</PresentationFormat>
  <Paragraphs>48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Willington</dc:creator>
  <cp:lastModifiedBy>Kathya Cobena</cp:lastModifiedBy>
  <cp:revision>7639</cp:revision>
  <cp:lastPrinted>2018-09-10T19:54:12Z</cp:lastPrinted>
  <dcterms:created xsi:type="dcterms:W3CDTF">2011-04-01T14:17:38Z</dcterms:created>
  <dcterms:modified xsi:type="dcterms:W3CDTF">2023-07-06T00:14:50Z</dcterms:modified>
</cp:coreProperties>
</file>