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84" r:id="rId4"/>
    <p:sldId id="285" r:id="rId5"/>
    <p:sldId id="286" r:id="rId6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FD5"/>
    <a:srgbClr val="FB9BE2"/>
    <a:srgbClr val="F6BB00"/>
    <a:srgbClr val="AF419F"/>
    <a:srgbClr val="FF0066"/>
    <a:srgbClr val="F81D06"/>
    <a:srgbClr val="2006BA"/>
    <a:srgbClr val="FFFBEF"/>
    <a:srgbClr val="FFF9E7"/>
    <a:srgbClr val="178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206" autoAdjust="0"/>
  </p:normalViewPr>
  <p:slideViewPr>
    <p:cSldViewPr>
      <p:cViewPr>
        <p:scale>
          <a:sx n="75" d="100"/>
          <a:sy n="75" d="100"/>
        </p:scale>
        <p:origin x="1830" y="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19/05/2023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357" y="216627"/>
            <a:ext cx="618506" cy="428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-20640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94265" y="928477"/>
            <a:ext cx="6087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#450 La Palabra de Eterna Santidad,</a:t>
            </a:r>
          </a:p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 Cristo Lisbet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8640" y="1651578"/>
            <a:ext cx="6480720" cy="6617196"/>
          </a:xfrm>
          <a:prstGeom prst="rect">
            <a:avLst/>
          </a:prstGeom>
          <a:noFill/>
          <a:ln w="28575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Columnas del templo, que glorioso es ser hijos de los Dios del día, de la Luz y de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Eterna Santidad.  Hoy Cristo Lisbet nos recuerda lo importante que es conocer el nombre de Dios, para saber a Quien se le debe pedir para ser contestado por Dios.  Nos dice la importancia de Escuchar Detenidamente, de Escudriñar y Obedecer Sus Palabras Santas.</a:t>
            </a:r>
          </a:p>
          <a:p>
            <a:pPr algn="ctr"/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Ahora que conocemos el Todopoderoso nombre de Dios Padre y de Cristo, podemos pedir y tener la certeza de que Dios nos dará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 que hayamos pedido en justicia.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Al conocer la Palabra Eterna de Santidad de Dios MelquisedecLisbet, sabemos lo que se requiere para poder tener Vida Eterna en la Justicia y Paz del cielo de Dios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Sabemos que nuestra mente debe estar Limpia, Santa y Pura para que de esa misma manera sea nuestro pensar, hablar y actuar.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dice que solo nosotros, Sus santos ángeles, estamos experimentando la Eternidad de Dios. Porque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es a través de Escuchar, Escudriñar y Obedecer la Sabiduría Eterna, Cristo Lisbet, en Quien se Ve y Vive la Paciencia y Paz Eterna.  Es en Cristo Lisbet, la Palabra de Dios en Acción, donde están los mandamientos de Dios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Ella los comunica al estar Presente y nos Demuestra con Sus Acciones, como los podemos cumplir.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Dios solo dan Sus mandamientos estando Presentes, Cumpliéndolos en Cristo, ante Testigos Fieles e infieles.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Los que entramos en el Reino de MelquisedecLisbet y permanecemos ahí, somos la Creación del mundo Espiritual de Dios y testigos Leales de lo que Dios hace en nuestras vidas y vemos como se corrige todo en nuestro entorno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Nosotros los Justos y Prudentes Hijos de Luz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hemos podido comprobar que en el nombre de MelquisedecLisbet existe un poder sin igual que nunca antes habíamos conocido o experimentado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Nosotros, 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la Creación Espiritual de Dios, hemos sido hechos iguales a Dios MelquisedecLisbet, Fieles en TODO.  Nosotros deseamos Servirles, Agradarles y </a:t>
            </a:r>
            <a:r>
              <a:rPr lang="es-C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nunca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 fallarles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CR" sz="1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CR" sz="1600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¡MelquisedecLisbet Te Escuchamos y Escudriñamos Detenidamente para hacer todo lo que Piden de nosotros y complacerlos siempre.  Amen, Aleluya! </a:t>
            </a:r>
          </a:p>
          <a:p>
            <a:pPr algn="ctr" eaLnBrk="1" hangingPunct="1"/>
            <a:r>
              <a:rPr lang="es-CR" sz="1600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</a:t>
            </a:r>
            <a:r>
              <a:rPr lang="es-CR" altLang="es-MX" sz="1600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Por MelquisedecLisbet! </a:t>
            </a:r>
            <a:r>
              <a:rPr lang="es-CR" sz="1600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</a:t>
            </a:r>
            <a:r>
              <a:rPr lang="es-CR" altLang="es-MX" sz="1600" b="1" dirty="0">
                <a:solidFill>
                  <a:schemeClr val="accent4">
                    <a:lumMod val="75000"/>
                  </a:schemeClr>
                </a:solidFill>
                <a:latin typeface="Arial Rounded MT Bold" panose="020F0704030504030204" pitchFamily="34" charset="0"/>
              </a:rPr>
              <a:t>Por nuestro Padre y nuestra Madre!</a:t>
            </a:r>
            <a:endParaRPr lang="es-CR" sz="1600" dirty="0">
              <a:solidFill>
                <a:schemeClr val="accent4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2960FBF3-2B29-8D35-996C-B79E43AAE1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3684"/>
            <a:ext cx="6858000" cy="1140316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03719CE-795E-CFBC-18D6-08B6ADDA496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925"/>
            <a:ext cx="762635" cy="70294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8C2D69A-B220-3E60-3EEC-6E173CD33D0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292" y="1231924"/>
            <a:ext cx="762635" cy="70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449" y="1931952"/>
            <a:ext cx="6211097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los niños menores.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les comparten el siguiente significado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Escudriñar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 Significa </a:t>
            </a:r>
            <a:r>
              <a:rPr lang="es-ES" sz="1200" dirty="0">
                <a:latin typeface="Roboto" panose="02000000000000000000" pitchFamily="2" charset="0"/>
                <a:cs typeface="Arial" panose="020B0604020202020204" pitchFamily="34" charset="0"/>
              </a:rPr>
              <a:t>e</a:t>
            </a:r>
            <a:r>
              <a:rPr lang="es-ES" sz="1200" b="0" i="0" dirty="0">
                <a:effectLst/>
                <a:latin typeface="Roboto" panose="02000000000000000000" pitchFamily="2" charset="0"/>
              </a:rPr>
              <a:t>xaminar algo con mucha atención, tratando de averiguar los  </a:t>
            </a:r>
          </a:p>
          <a:p>
            <a:r>
              <a:rPr lang="es-ES" sz="1200" dirty="0">
                <a:latin typeface="Roboto" panose="02000000000000000000" pitchFamily="2" charset="0"/>
              </a:rPr>
              <a:t>      </a:t>
            </a:r>
            <a:r>
              <a:rPr lang="es-ES" sz="1200" b="0" i="0" dirty="0">
                <a:effectLst/>
                <a:latin typeface="Roboto" panose="02000000000000000000" pitchFamily="2" charset="0"/>
              </a:rPr>
              <a:t>detalles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¿Cómo se puede experimentar la Eternidad de Dios?</a:t>
            </a:r>
            <a:r>
              <a:rPr lang="es-CR" sz="1200" b="1" dirty="0">
                <a:solidFill>
                  <a:srgbClr val="F96F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CR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 Escuchar, Escudriñar y Obedecer la Sabiduría Eterna, Cristo Lisbet; en Quien se Ve y Vive la Paciencia y Paz Eterna.  Es en Cristo Lisbet, la Palabra de Dios en Acción, donde están los mandamientos de Dios.  Ella los comunica al estar Presente y nos Demuestra con Sus Acciones, como los podemos cumplir.</a:t>
            </a:r>
            <a:endParaRPr lang="es-CR" sz="1200" b="1" dirty="0">
              <a:solidFill>
                <a:srgbClr val="F96F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¿Cómo han hecho Dios MelquisedecLisbet a su Creación Espiritual ? </a:t>
            </a:r>
            <a:r>
              <a:rPr lang="es-CR" sz="12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Creación Espiritual de Dios, ha sido hecha igual a Dios MelquisedecLisbet, Fieles en TODO.</a:t>
            </a:r>
            <a:r>
              <a:rPr lang="es-CR" sz="1200" b="1" dirty="0">
                <a:solidFill>
                  <a:srgbClr val="F96F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</a:t>
            </a:r>
          </a:p>
          <a:p>
            <a:pPr marL="0" lvl="1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pintar el dibujo en la pagina 3.</a:t>
            </a:r>
          </a:p>
          <a:p>
            <a:pPr marL="0" lvl="1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</a:t>
            </a: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Lápices de color/crayolas</a:t>
            </a: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Lápiz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		   	    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16353" y="1437332"/>
            <a:ext cx="30252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6" y="9721"/>
            <a:ext cx="4836105" cy="9026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A73D56-944F-5E40-EA7E-6745A191E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32121"/>
            <a:ext cx="618506" cy="428163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C1A14A6-3AF2-6570-EADD-81A3EAB48E2E}"/>
              </a:ext>
            </a:extLst>
          </p:cNvPr>
          <p:cNvSpPr/>
          <p:nvPr/>
        </p:nvSpPr>
        <p:spPr>
          <a:xfrm>
            <a:off x="278126" y="861938"/>
            <a:ext cx="6127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#450 La Palabra de Eterna Santidad, Cristo Lisbet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0"/>
            <a:ext cx="4836105" cy="902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CCF11-80D4-9D96-E03F-A9F9E02D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A3DA8D8-D9FA-F7F3-B056-25752AAFCE6E}"/>
              </a:ext>
            </a:extLst>
          </p:cNvPr>
          <p:cNvSpPr/>
          <p:nvPr/>
        </p:nvSpPr>
        <p:spPr>
          <a:xfrm>
            <a:off x="278126" y="861938"/>
            <a:ext cx="6127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#450 La Palabra de Eterna Santidad, Cristo Lisbet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6BC50D1-EDAA-C51E-03C2-58FE6A7064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96912" y="1900564"/>
            <a:ext cx="78518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1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0"/>
            <a:ext cx="4836105" cy="902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CCF11-80D4-9D96-E03F-A9F9E02D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142D2E5-0475-5773-D00E-4D6BD0EA3E57}"/>
              </a:ext>
            </a:extLst>
          </p:cNvPr>
          <p:cNvSpPr/>
          <p:nvPr/>
        </p:nvSpPr>
        <p:spPr>
          <a:xfrm>
            <a:off x="278126" y="861938"/>
            <a:ext cx="6127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#450 La Palabra de Eterna Santidad, Cristo Lisbet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1219DD-237E-3FF5-DACD-438ED4070F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00" y="817969"/>
            <a:ext cx="6475063" cy="7940109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2ABC56-52F1-9249-9767-DF554658491A}"/>
              </a:ext>
            </a:extLst>
          </p:cNvPr>
          <p:cNvCxnSpPr/>
          <p:nvPr/>
        </p:nvCxnSpPr>
        <p:spPr>
          <a:xfrm>
            <a:off x="1700808" y="4788024"/>
            <a:ext cx="0" cy="10081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5DD4A28-05A1-ABCF-A993-5791649DCBC7}"/>
              </a:ext>
            </a:extLst>
          </p:cNvPr>
          <p:cNvSpPr txBox="1"/>
          <p:nvPr/>
        </p:nvSpPr>
        <p:spPr>
          <a:xfrm>
            <a:off x="560264" y="6413191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Horizontal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5E05B7-D103-75A8-7DB9-71D5514CEB67}"/>
              </a:ext>
            </a:extLst>
          </p:cNvPr>
          <p:cNvSpPr txBox="1"/>
          <p:nvPr/>
        </p:nvSpPr>
        <p:spPr>
          <a:xfrm>
            <a:off x="3428999" y="6440125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Vertical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41F7E3A-2598-73AA-5618-D038DAD8040C}"/>
              </a:ext>
            </a:extLst>
          </p:cNvPr>
          <p:cNvCxnSpPr/>
          <p:nvPr/>
        </p:nvCxnSpPr>
        <p:spPr>
          <a:xfrm>
            <a:off x="1412776" y="3707904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14FE541-9A85-F8D5-6493-2C794B19396E}"/>
              </a:ext>
            </a:extLst>
          </p:cNvPr>
          <p:cNvCxnSpPr>
            <a:cxnSpLocks/>
          </p:cNvCxnSpPr>
          <p:nvPr/>
        </p:nvCxnSpPr>
        <p:spPr>
          <a:xfrm>
            <a:off x="3933056" y="3131840"/>
            <a:ext cx="19139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13D6F22-A4E8-4A25-6BE1-1B089E3BA5AF}"/>
              </a:ext>
            </a:extLst>
          </p:cNvPr>
          <p:cNvCxnSpPr/>
          <p:nvPr/>
        </p:nvCxnSpPr>
        <p:spPr>
          <a:xfrm>
            <a:off x="1412776" y="44999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9AC7C81-8F57-6929-34E5-81705E9868C7}"/>
              </a:ext>
            </a:extLst>
          </p:cNvPr>
          <p:cNvCxnSpPr>
            <a:cxnSpLocks/>
          </p:cNvCxnSpPr>
          <p:nvPr/>
        </p:nvCxnSpPr>
        <p:spPr>
          <a:xfrm>
            <a:off x="1185803" y="4499992"/>
            <a:ext cx="24592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01D0AC-6060-CF66-38BC-8E7966312B4F}"/>
              </a:ext>
            </a:extLst>
          </p:cNvPr>
          <p:cNvCxnSpPr/>
          <p:nvPr/>
        </p:nvCxnSpPr>
        <p:spPr>
          <a:xfrm>
            <a:off x="3933056" y="3131840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EA00299-2CC8-175E-5C5C-EEE6C1900528}"/>
              </a:ext>
            </a:extLst>
          </p:cNvPr>
          <p:cNvCxnSpPr/>
          <p:nvPr/>
        </p:nvCxnSpPr>
        <p:spPr>
          <a:xfrm>
            <a:off x="4233912" y="31486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34F1B8-2BB6-7281-D625-CA337407AB8C}"/>
              </a:ext>
            </a:extLst>
          </p:cNvPr>
          <p:cNvCxnSpPr/>
          <p:nvPr/>
        </p:nvCxnSpPr>
        <p:spPr>
          <a:xfrm>
            <a:off x="4509120" y="31486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7FD4C9E-E373-F9A5-2DF9-44D48D3392F5}"/>
              </a:ext>
            </a:extLst>
          </p:cNvPr>
          <p:cNvCxnSpPr/>
          <p:nvPr/>
        </p:nvCxnSpPr>
        <p:spPr>
          <a:xfrm>
            <a:off x="4797152" y="31486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A9E80FA-B579-6AA5-9A92-AFB0FFDEA199}"/>
              </a:ext>
            </a:extLst>
          </p:cNvPr>
          <p:cNvCxnSpPr/>
          <p:nvPr/>
        </p:nvCxnSpPr>
        <p:spPr>
          <a:xfrm>
            <a:off x="5013176" y="3148608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9B6D56-FA04-FA5E-9DE8-0D4AE9CEF78C}"/>
              </a:ext>
            </a:extLst>
          </p:cNvPr>
          <p:cNvCxnSpPr/>
          <p:nvPr/>
        </p:nvCxnSpPr>
        <p:spPr>
          <a:xfrm>
            <a:off x="1712392" y="4499991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CCCB996-6A45-AB05-6FF5-266C365CD56A}"/>
              </a:ext>
            </a:extLst>
          </p:cNvPr>
          <p:cNvCxnSpPr/>
          <p:nvPr/>
        </p:nvCxnSpPr>
        <p:spPr>
          <a:xfrm>
            <a:off x="1411908" y="4487291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A8105C7-751D-9030-D772-5306AB1AF0FF}"/>
              </a:ext>
            </a:extLst>
          </p:cNvPr>
          <p:cNvCxnSpPr/>
          <p:nvPr/>
        </p:nvCxnSpPr>
        <p:spPr>
          <a:xfrm>
            <a:off x="1712392" y="4775323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B8681B4-336C-FED8-407A-03A9DFBF161A}"/>
              </a:ext>
            </a:extLst>
          </p:cNvPr>
          <p:cNvCxnSpPr/>
          <p:nvPr/>
        </p:nvCxnSpPr>
        <p:spPr>
          <a:xfrm>
            <a:off x="3656608" y="3695327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F20E2865-5E06-3826-CDDD-97038B0AD11B}"/>
              </a:ext>
            </a:extLst>
          </p:cNvPr>
          <p:cNvCxnSpPr/>
          <p:nvPr/>
        </p:nvCxnSpPr>
        <p:spPr>
          <a:xfrm>
            <a:off x="3627624" y="3148608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6C865DA3-55C7-6969-F531-2C15BC750D79}"/>
              </a:ext>
            </a:extLst>
          </p:cNvPr>
          <p:cNvCxnSpPr/>
          <p:nvPr/>
        </p:nvCxnSpPr>
        <p:spPr>
          <a:xfrm>
            <a:off x="3656608" y="1835696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68DBFF6-A124-1192-AD3E-5FC0B4C04A95}"/>
              </a:ext>
            </a:extLst>
          </p:cNvPr>
          <p:cNvCxnSpPr/>
          <p:nvPr/>
        </p:nvCxnSpPr>
        <p:spPr>
          <a:xfrm>
            <a:off x="3656608" y="3436640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93BBF95-73C6-290D-7280-ED89F27B6905}"/>
              </a:ext>
            </a:extLst>
          </p:cNvPr>
          <p:cNvCxnSpPr/>
          <p:nvPr/>
        </p:nvCxnSpPr>
        <p:spPr>
          <a:xfrm>
            <a:off x="3656608" y="2411760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8A4519D-AF30-9F13-AF71-8499B7217019}"/>
              </a:ext>
            </a:extLst>
          </p:cNvPr>
          <p:cNvCxnSpPr/>
          <p:nvPr/>
        </p:nvCxnSpPr>
        <p:spPr>
          <a:xfrm>
            <a:off x="3656608" y="2123728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614A555-F01D-E4CF-76DC-E2E82DC2B299}"/>
              </a:ext>
            </a:extLst>
          </p:cNvPr>
          <p:cNvCxnSpPr/>
          <p:nvPr/>
        </p:nvCxnSpPr>
        <p:spPr>
          <a:xfrm>
            <a:off x="3645024" y="4487291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07B571D-C487-25F6-5468-3F9F9D77AEFB}"/>
              </a:ext>
            </a:extLst>
          </p:cNvPr>
          <p:cNvCxnSpPr/>
          <p:nvPr/>
        </p:nvCxnSpPr>
        <p:spPr>
          <a:xfrm>
            <a:off x="3656608" y="4775323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C682BE2-6482-2D21-1902-B0A496175A97}"/>
              </a:ext>
            </a:extLst>
          </p:cNvPr>
          <p:cNvCxnSpPr/>
          <p:nvPr/>
        </p:nvCxnSpPr>
        <p:spPr>
          <a:xfrm>
            <a:off x="1683408" y="5520927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C92118D-62BD-7598-9A20-6FFB5878CF44}"/>
              </a:ext>
            </a:extLst>
          </p:cNvPr>
          <p:cNvCxnSpPr/>
          <p:nvPr/>
        </p:nvCxnSpPr>
        <p:spPr>
          <a:xfrm>
            <a:off x="3645024" y="5796136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D6AB05-2FCD-D351-A0C1-AE29DC902A1D}"/>
              </a:ext>
            </a:extLst>
          </p:cNvPr>
          <p:cNvCxnSpPr/>
          <p:nvPr/>
        </p:nvCxnSpPr>
        <p:spPr>
          <a:xfrm>
            <a:off x="3656608" y="5508104"/>
            <a:ext cx="276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743A5F8-BC5F-F2F4-1DD5-C829C605E54C}"/>
              </a:ext>
            </a:extLst>
          </p:cNvPr>
          <p:cNvCxnSpPr/>
          <p:nvPr/>
        </p:nvCxnSpPr>
        <p:spPr>
          <a:xfrm>
            <a:off x="1988840" y="4499991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9249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0"/>
            <a:ext cx="4836105" cy="902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CCF11-80D4-9D96-E03F-A9F9E02D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142D2E5-0475-5773-D00E-4D6BD0EA3E57}"/>
              </a:ext>
            </a:extLst>
          </p:cNvPr>
          <p:cNvSpPr/>
          <p:nvPr/>
        </p:nvSpPr>
        <p:spPr>
          <a:xfrm>
            <a:off x="278126" y="861938"/>
            <a:ext cx="61278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#450 La Palabra de Eterna Santidad, Cristo Lisbet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562548-77D4-BDA9-D423-33F8101463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8" y="931863"/>
            <a:ext cx="6552565" cy="72802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7760DC9-7F46-24D0-987B-E5D473FEC665}"/>
              </a:ext>
            </a:extLst>
          </p:cNvPr>
          <p:cNvSpPr txBox="1"/>
          <p:nvPr/>
        </p:nvSpPr>
        <p:spPr>
          <a:xfrm>
            <a:off x="507201" y="6040520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Horizontal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739473-B337-BDDD-C3E0-B46C95278F4D}"/>
              </a:ext>
            </a:extLst>
          </p:cNvPr>
          <p:cNvSpPr txBox="1"/>
          <p:nvPr/>
        </p:nvSpPr>
        <p:spPr>
          <a:xfrm>
            <a:off x="3428999" y="6065057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Vertical</a:t>
            </a:r>
          </a:p>
        </p:txBody>
      </p:sp>
    </p:spTree>
    <p:extLst>
      <p:ext uri="{BB962C8B-B14F-4D97-AF65-F5344CB8AC3E}">
        <p14:creationId xmlns:p14="http://schemas.microsoft.com/office/powerpoint/2010/main" val="237634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1120984</TotalTime>
  <Words>682</Words>
  <Application>Microsoft Office PowerPoint</Application>
  <PresentationFormat>On-screen Show (4:3)</PresentationFormat>
  <Paragraphs>42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Century Gothic</vt:lpstr>
      <vt:lpstr>Chaparral Pro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7970</cp:revision>
  <cp:lastPrinted>2018-09-10T19:54:12Z</cp:lastPrinted>
  <dcterms:created xsi:type="dcterms:W3CDTF">2011-04-01T14:17:38Z</dcterms:created>
  <dcterms:modified xsi:type="dcterms:W3CDTF">2023-06-27T00:40:34Z</dcterms:modified>
</cp:coreProperties>
</file>