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5"/>
  </p:notesMasterIdLst>
  <p:sldIdLst>
    <p:sldId id="270" r:id="rId2"/>
    <p:sldId id="276" r:id="rId3"/>
    <p:sldId id="277" r:id="rId4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2AB3"/>
    <a:srgbClr val="F26A1E"/>
    <a:srgbClr val="FF0066"/>
    <a:srgbClr val="44EC78"/>
    <a:srgbClr val="F6BB00"/>
    <a:srgbClr val="009A46"/>
    <a:srgbClr val="652B91"/>
    <a:srgbClr val="178317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5" autoAdjust="0"/>
    <p:restoredTop sz="94434" autoAdjust="0"/>
  </p:normalViewPr>
  <p:slideViewPr>
    <p:cSldViewPr>
      <p:cViewPr varScale="1">
        <p:scale>
          <a:sx n="53" d="100"/>
          <a:sy n="53" d="100"/>
        </p:scale>
        <p:origin x="155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25/04/2020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981876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16632" y="1537557"/>
            <a:ext cx="6624736" cy="7448193"/>
          </a:xfrm>
          <a:prstGeom prst="rect">
            <a:avLst/>
          </a:prstGeom>
          <a:noFill/>
          <a:ln w="38100">
            <a:solidFill>
              <a:srgbClr val="BA2AB3"/>
            </a:solidFill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Hijos sabios de Cristo Lisbet, hoy Cristo nos continua mostrando como el 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dios ajeno del misticismo de que Dios es solo y que Cristo es hombre a afectado</a:t>
            </a: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al mundo entero por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tantos años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También nos habla del mundo que Ellos están Creando.</a:t>
            </a:r>
          </a:p>
          <a:p>
            <a:pPr algn="ctr"/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 el tema anterior aprendimos que MelquisedecLisbet, los Creadores del Cielo y la Tierra, primero hicieron un dibujo en Su mente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Idéntico a ELLOS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después también lo hicieron físicamente real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enseñarnos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 Esencia.  Hoy veremos mas evidencias de que Dios son dos en uno y de que Cristo es una mujer. </a:t>
            </a:r>
          </a:p>
          <a:p>
            <a:pPr marL="171450" indent="-171450">
              <a:buBlip>
                <a:blip r:embed="rId3"/>
              </a:buBlip>
            </a:pPr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buBlip>
                <a:blip r:embed="rId3"/>
              </a:buBlip>
            </a:pPr>
            <a:r>
              <a:rPr lang="es-C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Isaías </a:t>
            </a:r>
            <a:r>
              <a:rPr lang="es-C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52:6 </a:t>
            </a:r>
            <a:r>
              <a:rPr lang="es-C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dice que Dios mismo, MelquisedecLisbet estaría presente diciéndonos la Verdad sobre Dios.  Ella nos ha dicho:, </a:t>
            </a:r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“Yo Soy El que habla contigo, Yo Soy El Gran Yo Soy”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demostrando que Ellos son el Dios Vivo y así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se elimina el misticismo, porque la podemos ver y escuchar, no es un ser lejano e imaginario.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3363" indent="-233363">
              <a:buBlip>
                <a:blip r:embed="rId3"/>
              </a:buBlip>
            </a:pPr>
            <a:r>
              <a:rPr lang="es-C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Isaías 52:10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Eso quiere decir que Dios mostro en Vivo ante los ojos de todas las naciones a Su Esposa, Su Cristo. </a:t>
            </a:r>
          </a:p>
          <a:p>
            <a:pPr marL="233363" indent="-233363">
              <a:buBlip>
                <a:blip r:embed="rId3"/>
              </a:buBlip>
            </a:pPr>
            <a:r>
              <a:rPr lang="es-C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Jeremías 30:6 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 hombres están pálidos porque todos esperaban a un Cristo varón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omo su salvador, pero solo una mujer puede dar a luz hijos.  </a:t>
            </a:r>
          </a:p>
          <a:p>
            <a:pPr marL="233363" indent="-233363">
              <a:buBlip>
                <a:blip r:embed="rId3"/>
              </a:buBlip>
            </a:pP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espíritu engañoso del mundo religioso son las personas, igual que el Espíritu Santo Vivificante es una persona, Cristo Lisbet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Son las mentiras de los hombres malos que engañan a las personas y les hacen daño al ensuciar sus mentes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Pero MelquisedecLisbet son Arquitectos y Constructores de Su Reino Inconmovible y están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CREANDO un mundo nuevo y limpio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Vemos como Dios ha creado Su mundo espiritual en cada uno de nosotros, Sus hijos espirituales.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Somos los testigos fieles de que Cristo habla la Verdad porque vimos Su Resurrección y la Creación de Dios Padre en Ella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Vemos Su Creación Santa en nosotros al limpiar nuestra mente con sus Sabias palabras, somos Sus santos ángeles, mejores personas y vamos a llegar a ser perfectos como Ella.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Hermanos, nosotros sabemos que Dios MelquisedecLisbet no son místicos.  Nuestra Madre nos muestra y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enseña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quien es Dios Padre y todo lo bello de la Creación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spiritual. </a:t>
            </a: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creemos que Dios son dos en uno y que el Cristo de Dios es Lisbet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Sabemos que MelquisedecLisbet son una Perfecta Unidad.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Solo Cristo Lisbet conoce al Padre totalmente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por eso sabe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acer cumplir Su Voluntad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alegría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saber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 el mundo será </a:t>
            </a:r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lugar mejor para vivir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 eso es porque son Dios MelquisedecLisbet quien lo gobiernan Espiritualmente.  Cristo siempre nos dice que cuando la mente esta limpia todo a nuestro alrededor, refleja esa limpieza espiritual.  </a:t>
            </a: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sz="1600" b="1" dirty="0" smtClean="0">
                <a:solidFill>
                  <a:srgbClr val="F26A1E"/>
                </a:solidFill>
              </a:rPr>
              <a:t>Gracias MelquisedecLisbet porque podemos ver como Ustedes están Creando un mejor mundo para vivir.   Amen, Aleluya!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07887" y="828409"/>
            <a:ext cx="392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1400" u="sng" dirty="0" smtClean="0">
                <a:latin typeface="Century Gothic" panose="020B0502020202020204" pitchFamily="34" charset="0"/>
              </a:rPr>
              <a:t>285 El dios ajeno del misticismo afecta a la humanidad Parte 2</a:t>
            </a:r>
            <a:endParaRPr lang="es-CR" altLang="es-MX" sz="1400" u="sng" dirty="0" smtClean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70" y="-13719"/>
            <a:ext cx="4836105" cy="902699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" y="1343530"/>
            <a:ext cx="763270" cy="75692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8030"/>
            <a:ext cx="763270" cy="75692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094730" y="8414758"/>
            <a:ext cx="763270" cy="75692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4730" y="1338357"/>
            <a:ext cx="763270" cy="75692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9" y="6084168"/>
            <a:ext cx="548640" cy="664845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02044" y="4355976"/>
            <a:ext cx="548640" cy="6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12" y="1703563"/>
            <a:ext cx="6382053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todos los niños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colaborador da una breve introducción al tema y comparte el siguiente significado: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Arquitecto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Un Creador – alguien que hace o inventa cosas, hace cosas 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crecer.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r>
              <a:rPr lang="es-CR" sz="1400" dirty="0" smtClean="0">
                <a:solidFill>
                  <a:srgbClr val="BA2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Repasemos lo que aprendimos hoy</a:t>
            </a:r>
            <a:endParaRPr lang="es-CR" sz="1400" dirty="0">
              <a:solidFill>
                <a:srgbClr val="BA2A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429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¿Cuál es el espíritu religioso engañoso en el mundo? </a:t>
            </a:r>
            <a:r>
              <a:rPr lang="es-HN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personas malas que hablan </a:t>
            </a:r>
            <a:r>
              <a:rPr lang="es-CR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mentiras y engañan </a:t>
            </a:r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las personas y les hacen daño al ensuciar sus </a:t>
            </a:r>
            <a:r>
              <a:rPr lang="es-CR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mentes.</a:t>
            </a:r>
            <a:endParaRPr lang="es-ES" sz="1400" b="1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429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¿Cómo sabemos que Lisbet es Cristo y esta creando un mundo nuevo? </a:t>
            </a:r>
            <a:r>
              <a:rPr lang="es-CR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Somos los testigos fieles de que Cristo habla la Verdad porque vimos Su Resurrección y la Creación de Dios Padre en Ella.  Vemos Su </a:t>
            </a:r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Creación Santa en </a:t>
            </a:r>
            <a:r>
              <a:rPr lang="es-CR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nosotros y como limpia nuestra mente con </a:t>
            </a:r>
            <a:r>
              <a:rPr lang="es-CR" sz="1400" b="1" dirty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 Sabias </a:t>
            </a:r>
            <a:r>
              <a:rPr lang="es-CR" sz="1400" b="1" dirty="0" smtClean="0">
                <a:solidFill>
                  <a:srgbClr val="F26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</a:t>
            </a:r>
            <a:r>
              <a:rPr lang="es-HN" sz="1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4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solidFill>
                  <a:srgbClr val="F81D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solidFill>
                  <a:srgbClr val="BA2AB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bien contestaron santos ángeles.  Ahora escuchemos unas palabras de Cristo Lisbet.    Sera hasta nuestra próxima clase.</a:t>
            </a:r>
            <a:endParaRPr lang="es-CR" sz="1000" dirty="0" smtClean="0">
              <a:solidFill>
                <a:srgbClr val="BA2AB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pantalla.</a:t>
            </a:r>
          </a:p>
          <a:p>
            <a:pPr marL="0" lvl="1"/>
            <a:endParaRPr lang="es-C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 Como luce mi mente con Cristo Lisbet</a:t>
            </a:r>
          </a:p>
          <a:p>
            <a:pPr marL="0" lvl="1"/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niños van a hacer un dibujo en la pagina 3 de como es el mundo espiritual creado por MelquisedecLisbet en su mente.  Pueden compararla con los frutos del espíritu que menciona Gálatas 5:22-23 y hacer un mundo con arboles frutales, flores, pajaritos, mariposas, el sol o la luna, agua, animales.  Que usen su imaginación para expresar como ellos ven la mente que MelquisedecLisbet han creado en ellos.</a:t>
            </a:r>
          </a:p>
          <a:p>
            <a:pPr marL="0" lvl="1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Materiales:	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015663" y="1395786"/>
            <a:ext cx="32896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96311" y="750235"/>
            <a:ext cx="392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1400" u="sng" dirty="0" smtClean="0">
                <a:latin typeface="Century Gothic" panose="020B0502020202020204" pitchFamily="34" charset="0"/>
              </a:rPr>
              <a:t>285 El dios ajeno del misticismo afecta a la humanidad Parte 2</a:t>
            </a:r>
            <a:endParaRPr lang="es-CR" altLang="es-MX" sz="1400" u="sng" dirty="0" smtClean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29A8687-CFF7-4FD6-BC60-7BF9F00C4F2E}"/>
              </a:ext>
            </a:extLst>
          </p:cNvPr>
          <p:cNvSpPr txBox="1"/>
          <p:nvPr/>
        </p:nvSpPr>
        <p:spPr>
          <a:xfrm>
            <a:off x="188640" y="1260708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dirty="0" smtClean="0"/>
              <a:t>Así  luce la mente espiritual que MelquisedecLisbet han creado en mi.</a:t>
            </a:r>
            <a:endParaRPr lang="es-CR" sz="1600" dirty="0"/>
          </a:p>
        </p:txBody>
      </p:sp>
      <p:sp>
        <p:nvSpPr>
          <p:cNvPr id="37" name="Rectangle 36"/>
          <p:cNvSpPr/>
          <p:nvPr/>
        </p:nvSpPr>
        <p:spPr>
          <a:xfrm>
            <a:off x="1619189" y="644670"/>
            <a:ext cx="392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</a:t>
            </a:r>
            <a:r>
              <a:rPr lang="es-CR" altLang="es-MX" sz="1400" u="sng" dirty="0" smtClean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#</a:t>
            </a:r>
            <a:r>
              <a:rPr lang="es-CR" altLang="es-MX" sz="1400" u="sng" dirty="0" smtClean="0">
                <a:latin typeface="Century Gothic" panose="020B0502020202020204" pitchFamily="34" charset="0"/>
              </a:rPr>
              <a:t>285 El dios ajeno del misticismo afecta a la humanidad Parte 2</a:t>
            </a:r>
            <a:endParaRPr lang="es-CR" altLang="es-MX" sz="1400" u="sng" dirty="0" smtClean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95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1037698</TotalTime>
  <Words>838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Kozuka Gothic Pr6N L</vt:lpstr>
      <vt:lpstr>Arial</vt:lpstr>
      <vt:lpstr>Calibri</vt:lpstr>
      <vt:lpstr>Calibri Light</vt:lpstr>
      <vt:lpstr>Century Gothic</vt:lpstr>
      <vt:lpstr>Gisha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7757</cp:revision>
  <cp:lastPrinted>2018-09-10T19:54:12Z</cp:lastPrinted>
  <dcterms:created xsi:type="dcterms:W3CDTF">2011-04-01T14:17:38Z</dcterms:created>
  <dcterms:modified xsi:type="dcterms:W3CDTF">2020-04-25T18:09:03Z</dcterms:modified>
</cp:coreProperties>
</file>