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7" r:id="rId4"/>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a Cobena" initials="KC" lastIdx="1" clrIdx="0">
    <p:extLst>
      <p:ext uri="{19B8F6BF-5375-455C-9EA6-DF929625EA0E}">
        <p15:presenceInfo xmlns:p15="http://schemas.microsoft.com/office/powerpoint/2012/main" userId="Kathya Cob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06BA"/>
    <a:srgbClr val="7F6AFA"/>
    <a:srgbClr val="B957A6"/>
    <a:srgbClr val="F26A1E"/>
    <a:srgbClr val="FF6699"/>
    <a:srgbClr val="17CF29"/>
    <a:srgbClr val="FF9999"/>
    <a:srgbClr val="FF0066"/>
    <a:srgbClr val="E785DB"/>
    <a:srgbClr val="FEE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p:cViewPr>
        <p:scale>
          <a:sx n="100" d="100"/>
          <a:sy n="100" d="100"/>
        </p:scale>
        <p:origin x="1044"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25/08/2022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3</a:t>
            </a:fld>
            <a:endParaRPr lang="es-PE" dirty="0"/>
          </a:p>
        </p:txBody>
      </p:sp>
    </p:spTree>
    <p:extLst>
      <p:ext uri="{BB962C8B-B14F-4D97-AF65-F5344CB8AC3E}">
        <p14:creationId xmlns:p14="http://schemas.microsoft.com/office/powerpoint/2010/main" val="375991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25/08/2022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25/08/2022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44769"/>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10" name="68 Rectángulo"/>
          <p:cNvSpPr>
            <a:spLocks noChangeArrowheads="1"/>
          </p:cNvSpPr>
          <p:nvPr/>
        </p:nvSpPr>
        <p:spPr bwMode="auto">
          <a:xfrm>
            <a:off x="257067" y="1636121"/>
            <a:ext cx="6340285" cy="7871386"/>
          </a:xfrm>
          <a:prstGeom prst="rect">
            <a:avLst/>
          </a:prstGeom>
          <a:noFill/>
          <a:ln w="28575">
            <a:noFill/>
            <a:prstDash val="dash"/>
            <a:miter lim="800000"/>
            <a:headEnd/>
            <a:tailEnd/>
          </a:ln>
        </p:spPr>
        <p:txBody>
          <a:bodyPr wrap="square">
            <a:spAutoFit/>
          </a:bodyPr>
          <a:lstStyle/>
          <a:p>
            <a:pPr algn="r"/>
            <a:r>
              <a:rPr lang="en-US" sz="1100" dirty="0">
                <a:latin typeface="Arial" panose="020B0604020202020204" pitchFamily="34" charset="0"/>
                <a:cs typeface="Arial" panose="020B0604020202020204" pitchFamily="34" charset="0"/>
              </a:rPr>
              <a:t>Faithful brothers and sisters, today Christ Lisbet explains what it says in </a:t>
            </a:r>
            <a:r>
              <a:rPr lang="en-US" sz="1100" b="1" i="1" dirty="0">
                <a:latin typeface="Arial" panose="020B0604020202020204" pitchFamily="34" charset="0"/>
                <a:cs typeface="Arial" panose="020B0604020202020204" pitchFamily="34" charset="0"/>
              </a:rPr>
              <a:t>Psalm 14:3, </a:t>
            </a:r>
            <a:r>
              <a:rPr lang="en-US" sz="1100" dirty="0">
                <a:latin typeface="Arial" panose="020B0604020202020204" pitchFamily="34" charset="0"/>
                <a:cs typeface="Arial" panose="020B0604020202020204" pitchFamily="34" charset="0"/>
              </a:rPr>
              <a:t>there is</a:t>
            </a:r>
          </a:p>
          <a:p>
            <a:r>
              <a:rPr lang="en-US" sz="1100" dirty="0">
                <a:latin typeface="Arial" panose="020B0604020202020204" pitchFamily="34" charset="0"/>
                <a:cs typeface="Arial" panose="020B0604020202020204" pitchFamily="34" charset="0"/>
              </a:rPr>
              <a:t> not even one good man. It tells us about how men have falsely called themselves representatives of God, they say they know God but in reality, do not. They accuse God of any bad thing that happens.</a:t>
            </a:r>
          </a:p>
          <a:p>
            <a:pPr algn="ctr"/>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Everyone is born from a father and a mother that raise us and nourish us, but we each have our own families with different norms, customs and religions and what we hear as children is what we believe. Man thinks they know God. They say that if there is an accident, it is because God allowed it to happen. That if some one dies it is because God took them. But in reality, they do not know God because they paint him like something bad, like an assassin. When in reality, </a:t>
            </a:r>
            <a:r>
              <a:rPr lang="en-US" sz="1100" u="sng" dirty="0">
                <a:latin typeface="Arial" panose="020B0604020202020204" pitchFamily="34" charset="0"/>
                <a:cs typeface="Arial" panose="020B0604020202020204" pitchFamily="34" charset="0"/>
              </a:rPr>
              <a:t>God is Love and would never do that. The Love of God never ends because God is Love</a:t>
            </a:r>
            <a:r>
              <a:rPr lang="en-US" sz="11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Let’s see what it says in some verses about Who God is:</a:t>
            </a:r>
          </a:p>
          <a:p>
            <a:pPr marL="171450" indent="-171450">
              <a:buFont typeface="Arial" panose="020B0604020202020204" pitchFamily="34" charset="0"/>
              <a:buChar char="•"/>
            </a:pPr>
            <a:r>
              <a:rPr lang="en-US" sz="1100" b="1" i="1" dirty="0">
                <a:latin typeface="Arial" panose="020B0604020202020204" pitchFamily="34" charset="0"/>
                <a:cs typeface="Arial" panose="020B0604020202020204" pitchFamily="34" charset="0"/>
              </a:rPr>
              <a:t>Genesis 1:1 </a:t>
            </a:r>
            <a:r>
              <a:rPr lang="en-US" sz="1100" dirty="0">
                <a:latin typeface="Arial" panose="020B0604020202020204" pitchFamily="34" charset="0"/>
                <a:cs typeface="Arial" panose="020B0604020202020204" pitchFamily="34" charset="0"/>
              </a:rPr>
              <a:t>What this means is that it is His Wife, Christ Lisbet.  The heaven is the mind of Christ Lisbet. She is the Image of God the Father Melquisedec. She is God’s Heaven, where the Temple of God the Father is, Her mind.  </a:t>
            </a:r>
          </a:p>
          <a:p>
            <a:pPr marL="171450" indent="-171450">
              <a:buFont typeface="Arial" panose="020B0604020202020204" pitchFamily="34" charset="0"/>
              <a:buChar char="•"/>
            </a:pPr>
            <a:r>
              <a:rPr lang="en-US" sz="1100" b="1" i="1" dirty="0">
                <a:latin typeface="Arial" panose="020B0604020202020204" pitchFamily="34" charset="0"/>
                <a:cs typeface="Arial" panose="020B0604020202020204" pitchFamily="34" charset="0"/>
              </a:rPr>
              <a:t>Psalm 76:8</a:t>
            </a:r>
            <a:r>
              <a:rPr lang="en-US" sz="1100" i="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Christ is who Judges the minds of men according to the Justice of God MelquisedecLisbet.   </a:t>
            </a:r>
          </a:p>
          <a:p>
            <a:pPr marL="171450" indent="-171450">
              <a:buFont typeface="Arial" panose="020B0604020202020204" pitchFamily="34" charset="0"/>
              <a:buChar char="•"/>
            </a:pPr>
            <a:r>
              <a:rPr lang="en-US" sz="1100" b="1" i="1" dirty="0">
                <a:latin typeface="Arial" panose="020B0604020202020204" pitchFamily="34" charset="0"/>
                <a:cs typeface="Arial" panose="020B0604020202020204" pitchFamily="34" charset="0"/>
              </a:rPr>
              <a:t>Matthew 23:22 </a:t>
            </a:r>
            <a:r>
              <a:rPr lang="en-US" sz="1100" dirty="0">
                <a:latin typeface="Arial" panose="020B0604020202020204" pitchFamily="34" charset="0"/>
                <a:cs typeface="Arial" panose="020B0604020202020204" pitchFamily="34" charset="0"/>
              </a:rPr>
              <a:t>The Heaven, the mind of Christ Lisbet where God the Father Melquisedec is seated.</a:t>
            </a:r>
            <a:endParaRPr lang="en-US" sz="800" dirty="0">
              <a:latin typeface="Arial" panose="020B0604020202020204" pitchFamily="34" charset="0"/>
              <a:cs typeface="Arial" panose="020B0604020202020204" pitchFamily="34" charset="0"/>
            </a:endParaRPr>
          </a:p>
          <a:p>
            <a:pPr algn="ctr"/>
            <a:endParaRPr lang="en-US" sz="1050" b="1" dirty="0">
              <a:solidFill>
                <a:srgbClr val="2006BA"/>
              </a:solidFill>
              <a:latin typeface="Arial" panose="020B0604020202020204" pitchFamily="34" charset="0"/>
              <a:cs typeface="Arial" panose="020B0604020202020204" pitchFamily="34" charset="0"/>
            </a:endParaRPr>
          </a:p>
          <a:p>
            <a:pPr algn="ctr"/>
            <a:r>
              <a:rPr lang="en-US" sz="1050" b="1" dirty="0">
                <a:solidFill>
                  <a:srgbClr val="2006BA"/>
                </a:solidFill>
                <a:latin typeface="Arial" panose="020B0604020202020204" pitchFamily="34" charset="0"/>
                <a:cs typeface="Arial" panose="020B0604020202020204" pitchFamily="34" charset="0"/>
              </a:rPr>
              <a:t>The Heavens= the mind of God the Father that is in the mind of God the Mother Christ Lisbet.</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It is Christ who told us there is not even 1 good one. She came to teach us how to be good, like She is. </a:t>
            </a:r>
          </a:p>
          <a:p>
            <a:endParaRPr lang="en-US" sz="1000"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Many men call themselves representative of God, </a:t>
            </a:r>
            <a:r>
              <a:rPr lang="en-US" sz="1100" dirty="0">
                <a:latin typeface="Arial" panose="020B0604020202020204" pitchFamily="34" charset="0"/>
                <a:cs typeface="Arial" panose="020B0604020202020204" pitchFamily="34" charset="0"/>
              </a:rPr>
              <a:t>for example the pope, apostles, evangelist, or anyone else trying to explain the bible. </a:t>
            </a:r>
            <a:r>
              <a:rPr lang="en-US" sz="1100" u="sng" dirty="0">
                <a:latin typeface="Arial" panose="020B0604020202020204" pitchFamily="34" charset="0"/>
                <a:cs typeface="Arial" panose="020B0604020202020204" pitchFamily="34" charset="0"/>
              </a:rPr>
              <a:t>In reality, they are false and bad,  they cannot teach about God because none of them know God. Only those that have been taught by Christ Lisbet can say that they know God.</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All religions are false and do things that are not good in front of God and try to hide it. That is why, </a:t>
            </a:r>
            <a:r>
              <a:rPr lang="en-US" sz="1100" u="sng" dirty="0">
                <a:latin typeface="Arial" panose="020B0604020202020204" pitchFamily="34" charset="0"/>
                <a:cs typeface="Arial" panose="020B0604020202020204" pitchFamily="34" charset="0"/>
              </a:rPr>
              <a:t>Christ Lisbet is the Only one, along with our Father Melquisedec, that can give Holiness to man. She is the Holiness, Wisdom, and Perfection of God</a:t>
            </a:r>
            <a:r>
              <a:rPr lang="en-US" sz="11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Brothers and sisters, </a:t>
            </a:r>
            <a:r>
              <a:rPr lang="en-US" sz="1100" u="sng" dirty="0">
                <a:latin typeface="Arial" panose="020B0604020202020204" pitchFamily="34" charset="0"/>
                <a:cs typeface="Arial" panose="020B0604020202020204" pitchFamily="34" charset="0"/>
              </a:rPr>
              <a:t>Christ Lisbet, with Her Wise Words of Purity, Holiness, Order, and Righteousness, cleans our mind so they can dwell there and so we can become good like  MelquisedecLisbet</a:t>
            </a:r>
            <a:r>
              <a:rPr lang="en-US" sz="1100" dirty="0">
                <a:latin typeface="Arial" panose="020B0604020202020204" pitchFamily="34" charset="0"/>
                <a:cs typeface="Arial" panose="020B0604020202020204" pitchFamily="34" charset="0"/>
              </a:rPr>
              <a:t>. People can sometimes do some good things, but they are not always good people at all times, because they don’t know what is really good in front of God, nor how to do it. If  MelquisedecLisbet do not live in our mind, we cannot be good. </a:t>
            </a:r>
          </a:p>
          <a:p>
            <a:endParaRPr lang="en-US" sz="1000" b="1" dirty="0">
              <a:latin typeface="Arial" panose="020B0604020202020204" pitchFamily="34" charset="0"/>
              <a:cs typeface="Arial" panose="020B0604020202020204" pitchFamily="34" charset="0"/>
            </a:endParaRPr>
          </a:p>
          <a:p>
            <a:pPr algn="ctr"/>
            <a:r>
              <a:rPr lang="en-US" b="1" dirty="0">
                <a:solidFill>
                  <a:srgbClr val="00B050"/>
                </a:solidFill>
                <a:latin typeface="Arial Rounded MT Bold" panose="020F0704030504030204" pitchFamily="34" charset="0"/>
                <a:cs typeface="Arial" panose="020B0604020202020204" pitchFamily="34" charset="0"/>
              </a:rPr>
              <a:t>Thank you Christ Lisbet for living in our mind and teaching us how to be good like you.  </a:t>
            </a:r>
          </a:p>
          <a:p>
            <a:pPr algn="ctr"/>
            <a:r>
              <a:rPr lang="en-US" b="1" dirty="0">
                <a:solidFill>
                  <a:srgbClr val="00B050"/>
                </a:solidFill>
                <a:latin typeface="Arial Rounded MT Bold" panose="020F0704030504030204" pitchFamily="34" charset="0"/>
                <a:cs typeface="Arial" panose="020B0604020202020204" pitchFamily="34" charset="0"/>
              </a:rPr>
              <a:t>Amen, Hallelujah!</a:t>
            </a:r>
            <a:endParaRPr lang="en-US" dirty="0">
              <a:solidFill>
                <a:srgbClr val="00B050"/>
              </a:solidFill>
              <a:latin typeface="Arial Rounded MT Bold" panose="020F0704030504030204" pitchFamily="34" charset="0"/>
              <a:cs typeface="Arial" panose="020B060402020202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8" name="Rectangle 7">
            <a:extLst>
              <a:ext uri="{FF2B5EF4-FFF2-40B4-BE49-F238E27FC236}">
                <a16:creationId xmlns:a16="http://schemas.microsoft.com/office/drawing/2014/main" id="{98B556EC-B68B-E515-0400-F391F3BA6FD6}"/>
              </a:ext>
            </a:extLst>
          </p:cNvPr>
          <p:cNvSpPr/>
          <p:nvPr/>
        </p:nvSpPr>
        <p:spPr>
          <a:xfrm>
            <a:off x="257066" y="746284"/>
            <a:ext cx="6340285" cy="369332"/>
          </a:xfrm>
          <a:prstGeom prst="rect">
            <a:avLst/>
          </a:prstGeom>
        </p:spPr>
        <p:txBody>
          <a:bodyPr wrap="square">
            <a:spAutoFit/>
          </a:bodyPr>
          <a:lstStyle/>
          <a:p>
            <a:pPr algn="ctr"/>
            <a:r>
              <a:rPr lang="es-CR" dirty="0" err="1">
                <a:latin typeface="Century Gothic" panose="020B0502020202020204" pitchFamily="34" charset="0"/>
              </a:rPr>
              <a:t>Lesson</a:t>
            </a:r>
            <a:r>
              <a:rPr lang="es-CR" dirty="0">
                <a:latin typeface="Century Gothic" panose="020B0502020202020204" pitchFamily="34" charset="0"/>
              </a:rPr>
              <a:t> #407 </a:t>
            </a:r>
            <a:r>
              <a:rPr lang="es-CR" dirty="0" err="1">
                <a:latin typeface="Century Gothic" panose="020B0502020202020204" pitchFamily="34" charset="0"/>
              </a:rPr>
              <a:t>There</a:t>
            </a:r>
            <a:r>
              <a:rPr lang="es-CR" dirty="0">
                <a:latin typeface="Century Gothic" panose="020B0502020202020204" pitchFamily="34" charset="0"/>
              </a:rPr>
              <a:t> are no </a:t>
            </a:r>
            <a:r>
              <a:rPr lang="es-CR" dirty="0" err="1">
                <a:latin typeface="Century Gothic" panose="020B0502020202020204" pitchFamily="34" charset="0"/>
              </a:rPr>
              <a:t>good</a:t>
            </a:r>
            <a:r>
              <a:rPr lang="es-CR" dirty="0">
                <a:latin typeface="Century Gothic" panose="020B0502020202020204" pitchFamily="34" charset="0"/>
              </a:rPr>
              <a:t> </a:t>
            </a:r>
            <a:r>
              <a:rPr lang="es-CR" dirty="0" err="1">
                <a:latin typeface="Century Gothic" panose="020B0502020202020204" pitchFamily="34" charset="0"/>
              </a:rPr>
              <a:t>ones</a:t>
            </a:r>
            <a:r>
              <a:rPr lang="es-CR" dirty="0">
                <a:latin typeface="Century Gothic" panose="020B0502020202020204" pitchFamily="34" charset="0"/>
              </a:rPr>
              <a:t>, </a:t>
            </a:r>
            <a:r>
              <a:rPr lang="es-CR" dirty="0" err="1">
                <a:latin typeface="Century Gothic" panose="020B0502020202020204" pitchFamily="34" charset="0"/>
              </a:rPr>
              <a:t>they</a:t>
            </a:r>
            <a:r>
              <a:rPr lang="es-CR" dirty="0">
                <a:latin typeface="Century Gothic" panose="020B0502020202020204" pitchFamily="34" charset="0"/>
              </a:rPr>
              <a:t> are </a:t>
            </a:r>
            <a:r>
              <a:rPr lang="es-CR" dirty="0" err="1">
                <a:latin typeface="Century Gothic" panose="020B0502020202020204" pitchFamily="34" charset="0"/>
              </a:rPr>
              <a:t>all</a:t>
            </a:r>
            <a:r>
              <a:rPr lang="es-CR" dirty="0">
                <a:latin typeface="Century Gothic" panose="020B0502020202020204" pitchFamily="34" charset="0"/>
              </a:rPr>
              <a:t> </a:t>
            </a:r>
            <a:r>
              <a:rPr lang="es-CR" dirty="0" err="1">
                <a:latin typeface="Century Gothic" panose="020B0502020202020204" pitchFamily="34" charset="0"/>
              </a:rPr>
              <a:t>bad</a:t>
            </a:r>
            <a:endParaRPr lang="es-CR" dirty="0">
              <a:latin typeface="Century Gothic" panose="020B0502020202020204" pitchFamily="34" charset="0"/>
            </a:endParaRPr>
          </a:p>
        </p:txBody>
      </p:sp>
      <p:pic>
        <p:nvPicPr>
          <p:cNvPr id="13" name="Picture 12">
            <a:extLst>
              <a:ext uri="{FF2B5EF4-FFF2-40B4-BE49-F238E27FC236}">
                <a16:creationId xmlns:a16="http://schemas.microsoft.com/office/drawing/2014/main" id="{B9360D48-FB39-5C6F-8C03-2A00FE9273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00808" y="4499992"/>
            <a:ext cx="3528392" cy="989330"/>
          </a:xfrm>
          <a:prstGeom prst="rect">
            <a:avLst/>
          </a:prstGeom>
        </p:spPr>
      </p:pic>
      <p:pic>
        <p:nvPicPr>
          <p:cNvPr id="14" name="Picture 13">
            <a:extLst>
              <a:ext uri="{FF2B5EF4-FFF2-40B4-BE49-F238E27FC236}">
                <a16:creationId xmlns:a16="http://schemas.microsoft.com/office/drawing/2014/main" id="{377298EB-88B0-FF48-2B60-79589735D2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84091" y="8561737"/>
            <a:ext cx="643890" cy="575310"/>
          </a:xfrm>
          <a:prstGeom prst="rect">
            <a:avLst/>
          </a:prstGeom>
        </p:spPr>
      </p:pic>
      <p:pic>
        <p:nvPicPr>
          <p:cNvPr id="15" name="Picture 14">
            <a:extLst>
              <a:ext uri="{FF2B5EF4-FFF2-40B4-BE49-F238E27FC236}">
                <a16:creationId xmlns:a16="http://schemas.microsoft.com/office/drawing/2014/main" id="{EE798BEF-E20F-6F36-1513-D74F389C0C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156" y="8561737"/>
            <a:ext cx="643890" cy="575310"/>
          </a:xfrm>
          <a:prstGeom prst="rect">
            <a:avLst/>
          </a:prstGeom>
        </p:spPr>
      </p:pic>
      <p:pic>
        <p:nvPicPr>
          <p:cNvPr id="16" name="Picture 15">
            <a:extLst>
              <a:ext uri="{FF2B5EF4-FFF2-40B4-BE49-F238E27FC236}">
                <a16:creationId xmlns:a16="http://schemas.microsoft.com/office/drawing/2014/main" id="{A3A25F82-CD97-632D-9F03-633CB761798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78" y="1440443"/>
            <a:ext cx="370986" cy="414429"/>
          </a:xfrm>
          <a:prstGeom prst="rect">
            <a:avLst/>
          </a:prstGeom>
        </p:spPr>
      </p:pic>
      <p:pic>
        <p:nvPicPr>
          <p:cNvPr id="19" name="Picture 18">
            <a:extLst>
              <a:ext uri="{FF2B5EF4-FFF2-40B4-BE49-F238E27FC236}">
                <a16:creationId xmlns:a16="http://schemas.microsoft.com/office/drawing/2014/main" id="{83AE2404-C5B8-F35B-26C7-8C337C5A2A76}"/>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6381328" y="2186444"/>
            <a:ext cx="432048" cy="369332"/>
          </a:xfrm>
          <a:prstGeom prst="rect">
            <a:avLst/>
          </a:prstGeom>
        </p:spPr>
      </p:pic>
      <p:pic>
        <p:nvPicPr>
          <p:cNvPr id="2" name="Picture 1">
            <a:extLst>
              <a:ext uri="{FF2B5EF4-FFF2-40B4-BE49-F238E27FC236}">
                <a16:creationId xmlns:a16="http://schemas.microsoft.com/office/drawing/2014/main" id="{7A38EBF1-711D-1E73-2650-B90B36E20109}"/>
              </a:ext>
            </a:extLst>
          </p:cNvPr>
          <p:cNvPicPr>
            <a:picLocks noChangeAspect="1" noChangeArrowheads="1"/>
          </p:cNvPicPr>
          <p:nvPr/>
        </p:nvPicPr>
        <p:blipFill rotWithShape="1">
          <a:blip r:embed="rId8" cstate="print">
            <a:clrChange>
              <a:clrFrom>
                <a:srgbClr val="000000"/>
              </a:clrFrom>
              <a:clrTo>
                <a:srgbClr val="000000">
                  <a:alpha val="0"/>
                </a:srgbClr>
              </a:clrTo>
            </a:clrChange>
            <a:extLst>
              <a:ext uri="{BEBA8EAE-BF5A-486C-A8C5-ECC9F3942E4B}">
                <a14:imgProps xmlns:a14="http://schemas.microsoft.com/office/drawing/2010/main">
                  <a14:imgLayer r:embed="rId9">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7067" y="1944349"/>
            <a:ext cx="6268277" cy="569386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all the children </a:t>
            </a:r>
          </a:p>
          <a:p>
            <a:pPr marL="288925" indent="-288925">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collaborator should encourage the children to answer the questions while the timer is on the screen.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lesson, if you do not have access to the video :</a:t>
            </a:r>
            <a:endParaRPr lang="en-US" sz="1400" b="1" dirty="0">
              <a:solidFill>
                <a:srgbClr val="FF0000"/>
              </a:solidFill>
              <a:latin typeface="Arial" panose="020B0604020202020204" pitchFamily="34" charset="0"/>
              <a:cs typeface="Arial" panose="020B0604020202020204" pitchFamily="34" charset="0"/>
            </a:endParaRPr>
          </a:p>
          <a:p>
            <a:pPr marL="463550" indent="-177800">
              <a:buFont typeface="+mj-lt"/>
              <a:buAutoNum type="arabicPeriod"/>
            </a:pPr>
            <a:r>
              <a:rPr lang="en-US" sz="1400" dirty="0">
                <a:latin typeface="Arial" panose="020B0604020202020204" pitchFamily="34" charset="0"/>
                <a:cs typeface="Arial" panose="020B0604020202020204" pitchFamily="34" charset="0"/>
              </a:rPr>
              <a:t>Why does Psalm 14:3 say that there is not even 1 man that does Good? </a:t>
            </a:r>
            <a:r>
              <a:rPr lang="en-US" sz="1400" b="1" dirty="0">
                <a:solidFill>
                  <a:srgbClr val="00B050"/>
                </a:solidFill>
                <a:latin typeface="Arial" panose="020B0604020202020204" pitchFamily="34" charset="0"/>
                <a:cs typeface="Arial" panose="020B0604020202020204" pitchFamily="34" charset="0"/>
              </a:rPr>
              <a:t>Because no one knows God, they present Him like if He were bad and is responsible for bad things that happen.  </a:t>
            </a:r>
          </a:p>
          <a:p>
            <a:pPr marL="463550" indent="-177800">
              <a:buFont typeface="+mj-lt"/>
              <a:buAutoNum type="arabicPeriod"/>
            </a:pPr>
            <a:r>
              <a:rPr lang="en-US" sz="1400" dirty="0">
                <a:latin typeface="Arial" panose="020B0604020202020204" pitchFamily="34" charset="0"/>
                <a:cs typeface="Arial" panose="020B0604020202020204" pitchFamily="34" charset="0"/>
              </a:rPr>
              <a:t>Who truly knows God? </a:t>
            </a:r>
            <a:r>
              <a:rPr lang="en-US" sz="1400" b="1" dirty="0">
                <a:solidFill>
                  <a:srgbClr val="00B050"/>
                </a:solidFill>
                <a:latin typeface="Arial" panose="020B0604020202020204" pitchFamily="34" charset="0"/>
                <a:cs typeface="Arial" panose="020B0604020202020204" pitchFamily="34" charset="0"/>
              </a:rPr>
              <a:t>Only those that have been taught by Christ Lisbet truly know God</a:t>
            </a:r>
            <a:r>
              <a:rPr lang="en-US" sz="1400" b="1" dirty="0">
                <a:latin typeface="Arial" panose="020B0604020202020204" pitchFamily="34" charset="0"/>
                <a:cs typeface="Arial" panose="020B0604020202020204" pitchFamily="34" charset="0"/>
              </a:rPr>
              <a:t>.</a:t>
            </a:r>
            <a:r>
              <a:rPr lang="en-US" sz="1400" b="1" dirty="0">
                <a:solidFill>
                  <a:srgbClr val="FF0000"/>
                </a:solidFill>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remind the children of how important it is to review the lessons at home.</a:t>
            </a:r>
          </a:p>
          <a:p>
            <a:endParaRPr lang="en-US" sz="1400" dirty="0">
              <a:solidFill>
                <a:srgbClr val="FF0000"/>
              </a:solidFill>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Activity: Christ taught me to do good </a:t>
            </a:r>
          </a:p>
          <a:p>
            <a:r>
              <a:rPr lang="en-US" sz="1400" dirty="0">
                <a:latin typeface="Arial" panose="020B0604020202020204" pitchFamily="34" charset="0"/>
                <a:cs typeface="Arial" panose="020B0604020202020204" pitchFamily="34" charset="0"/>
              </a:rPr>
              <a:t>The children will write the good they have learned from Christ Lisbet. This is a good review of the teachings from our Mother and so they can give thanks for all the love and kindness They have towards Their children.  </a:t>
            </a: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They can share it with a friend of family member to give testimony of what Christ Lisbet does in our lives.</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Materials:        				      </a:t>
            </a: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Pencil</a:t>
            </a:r>
          </a:p>
          <a:p>
            <a:pPr marL="171450" indent="-1714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 name="Picture 1">
            <a:extLst>
              <a:ext uri="{FF2B5EF4-FFF2-40B4-BE49-F238E27FC236}">
                <a16:creationId xmlns:a16="http://schemas.microsoft.com/office/drawing/2014/main" id="{6FA8FA60-F84D-41BB-A2EF-D616A76D3D92}"/>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68 Rectángulo">
            <a:extLst>
              <a:ext uri="{FF2B5EF4-FFF2-40B4-BE49-F238E27FC236}">
                <a16:creationId xmlns:a16="http://schemas.microsoft.com/office/drawing/2014/main" id="{B3A03255-C2A9-6683-3740-6C3504ECBBCF}"/>
              </a:ext>
            </a:extLst>
          </p:cNvPr>
          <p:cNvSpPr>
            <a:spLocks noChangeArrowheads="1"/>
          </p:cNvSpPr>
          <p:nvPr/>
        </p:nvSpPr>
        <p:spPr bwMode="auto">
          <a:xfrm>
            <a:off x="1844824" y="1351781"/>
            <a:ext cx="3168352"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14D4C19-6A73-B760-972D-929CA2A0C0FA}"/>
              </a:ext>
            </a:extLst>
          </p:cNvPr>
          <p:cNvSpPr/>
          <p:nvPr/>
        </p:nvSpPr>
        <p:spPr>
          <a:xfrm>
            <a:off x="257066" y="818292"/>
            <a:ext cx="6340285" cy="369332"/>
          </a:xfrm>
          <a:prstGeom prst="rect">
            <a:avLst/>
          </a:prstGeom>
        </p:spPr>
        <p:txBody>
          <a:bodyPr wrap="square">
            <a:spAutoFit/>
          </a:bodyPr>
          <a:lstStyle/>
          <a:p>
            <a:pPr algn="ctr"/>
            <a:r>
              <a:rPr lang="es-CR" dirty="0" err="1">
                <a:latin typeface="Century Gothic" panose="020B0502020202020204" pitchFamily="34" charset="0"/>
              </a:rPr>
              <a:t>Lesson</a:t>
            </a:r>
            <a:r>
              <a:rPr lang="es-CR" dirty="0">
                <a:latin typeface="Century Gothic" panose="020B0502020202020204" pitchFamily="34" charset="0"/>
              </a:rPr>
              <a:t> #407 </a:t>
            </a:r>
            <a:r>
              <a:rPr lang="es-CR" dirty="0" err="1">
                <a:latin typeface="Century Gothic" panose="020B0502020202020204" pitchFamily="34" charset="0"/>
              </a:rPr>
              <a:t>There</a:t>
            </a:r>
            <a:r>
              <a:rPr lang="es-CR" dirty="0">
                <a:latin typeface="Century Gothic" panose="020B0502020202020204" pitchFamily="34" charset="0"/>
              </a:rPr>
              <a:t> are no </a:t>
            </a:r>
            <a:r>
              <a:rPr lang="es-CR" dirty="0" err="1">
                <a:latin typeface="Century Gothic" panose="020B0502020202020204" pitchFamily="34" charset="0"/>
              </a:rPr>
              <a:t>good</a:t>
            </a:r>
            <a:r>
              <a:rPr lang="es-CR" dirty="0">
                <a:latin typeface="Century Gothic" panose="020B0502020202020204" pitchFamily="34" charset="0"/>
              </a:rPr>
              <a:t> </a:t>
            </a:r>
            <a:r>
              <a:rPr lang="es-CR" dirty="0" err="1">
                <a:latin typeface="Century Gothic" panose="020B0502020202020204" pitchFamily="34" charset="0"/>
              </a:rPr>
              <a:t>ones</a:t>
            </a:r>
            <a:r>
              <a:rPr lang="es-CR" dirty="0">
                <a:latin typeface="Century Gothic" panose="020B0502020202020204" pitchFamily="34" charset="0"/>
              </a:rPr>
              <a:t>, </a:t>
            </a:r>
            <a:r>
              <a:rPr lang="es-CR" dirty="0" err="1">
                <a:latin typeface="Century Gothic" panose="020B0502020202020204" pitchFamily="34" charset="0"/>
              </a:rPr>
              <a:t>they</a:t>
            </a:r>
            <a:r>
              <a:rPr lang="es-CR" dirty="0">
                <a:latin typeface="Century Gothic" panose="020B0502020202020204" pitchFamily="34" charset="0"/>
              </a:rPr>
              <a:t> are </a:t>
            </a:r>
            <a:r>
              <a:rPr lang="es-CR" dirty="0" err="1">
                <a:latin typeface="Century Gothic" panose="020B0502020202020204" pitchFamily="34" charset="0"/>
              </a:rPr>
              <a:t>all</a:t>
            </a:r>
            <a:r>
              <a:rPr lang="es-CR" dirty="0">
                <a:latin typeface="Century Gothic" panose="020B0502020202020204" pitchFamily="34" charset="0"/>
              </a:rPr>
              <a:t> </a:t>
            </a:r>
            <a:r>
              <a:rPr lang="es-CR" dirty="0" err="1">
                <a:latin typeface="Century Gothic" panose="020B0502020202020204" pitchFamily="34" charset="0"/>
              </a:rPr>
              <a:t>bad</a:t>
            </a:r>
            <a:endParaRPr lang="es-CR"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20" name="TextBox 19">
            <a:extLst>
              <a:ext uri="{FF2B5EF4-FFF2-40B4-BE49-F238E27FC236}">
                <a16:creationId xmlns:a16="http://schemas.microsoft.com/office/drawing/2014/main" id="{CD1F5843-C651-4AA8-BFCC-E1C7FAB27940}"/>
              </a:ext>
            </a:extLst>
          </p:cNvPr>
          <p:cNvSpPr txBox="1"/>
          <p:nvPr/>
        </p:nvSpPr>
        <p:spPr>
          <a:xfrm>
            <a:off x="3446578" y="7117488"/>
            <a:ext cx="889102" cy="1015663"/>
          </a:xfrm>
          <a:prstGeom prst="rect">
            <a:avLst/>
          </a:prstGeom>
          <a:noFill/>
        </p:spPr>
        <p:txBody>
          <a:bodyPr wrap="square" rtlCol="0">
            <a:spAutoFit/>
          </a:bodyPr>
          <a:lstStyle/>
          <a:p>
            <a:r>
              <a:rPr lang="es-CR" sz="1200" dirty="0">
                <a:solidFill>
                  <a:schemeClr val="bg1"/>
                </a:solidFill>
              </a:rPr>
              <a:t>Cristo Lisbet </a:t>
            </a:r>
          </a:p>
          <a:p>
            <a:r>
              <a:rPr lang="es-CR" sz="1200" dirty="0">
                <a:solidFill>
                  <a:schemeClr val="bg1"/>
                </a:solidFill>
              </a:rPr>
              <a:t>me</a:t>
            </a:r>
          </a:p>
          <a:p>
            <a:r>
              <a:rPr lang="es-CR" sz="1200" dirty="0">
                <a:solidFill>
                  <a:schemeClr val="bg1"/>
                </a:solidFill>
              </a:rPr>
              <a:t> ense</a:t>
            </a:r>
            <a:r>
              <a:rPr lang="es-CR" sz="1200" dirty="0">
                <a:solidFill>
                  <a:schemeClr val="bg1"/>
                </a:solidFill>
                <a:latin typeface="Arial" panose="020B0604020202020204" pitchFamily="34" charset="0"/>
                <a:cs typeface="Arial" panose="020B0604020202020204" pitchFamily="34" charset="0"/>
              </a:rPr>
              <a:t>ñ</a:t>
            </a:r>
            <a:r>
              <a:rPr lang="es-CR" sz="1200" dirty="0">
                <a:solidFill>
                  <a:schemeClr val="bg1"/>
                </a:solidFill>
              </a:rPr>
              <a:t>a</a:t>
            </a:r>
          </a:p>
          <a:p>
            <a:r>
              <a:rPr lang="es-CR" sz="1200" dirty="0">
                <a:solidFill>
                  <a:schemeClr val="bg1"/>
                </a:solidFill>
              </a:rPr>
              <a:t>Su Palabra</a:t>
            </a:r>
          </a:p>
        </p:txBody>
      </p:sp>
      <p:sp>
        <p:nvSpPr>
          <p:cNvPr id="23" name="TextBox 22">
            <a:extLst>
              <a:ext uri="{FF2B5EF4-FFF2-40B4-BE49-F238E27FC236}">
                <a16:creationId xmlns:a16="http://schemas.microsoft.com/office/drawing/2014/main" id="{08A72C32-237C-4E27-9468-4FCE2C6E3CB1}"/>
              </a:ext>
            </a:extLst>
          </p:cNvPr>
          <p:cNvSpPr txBox="1"/>
          <p:nvPr/>
        </p:nvSpPr>
        <p:spPr>
          <a:xfrm>
            <a:off x="2754920" y="5110455"/>
            <a:ext cx="889102" cy="1015663"/>
          </a:xfrm>
          <a:prstGeom prst="rect">
            <a:avLst/>
          </a:prstGeom>
          <a:noFill/>
        </p:spPr>
        <p:txBody>
          <a:bodyPr wrap="square" rtlCol="0">
            <a:spAutoFit/>
          </a:bodyPr>
          <a:lstStyle/>
          <a:p>
            <a:pPr algn="r"/>
            <a:r>
              <a:rPr lang="es-CR" sz="1200" dirty="0">
                <a:solidFill>
                  <a:schemeClr val="bg1"/>
                </a:solidFill>
              </a:rPr>
              <a:t>Trato</a:t>
            </a:r>
          </a:p>
          <a:p>
            <a:pPr algn="r"/>
            <a:r>
              <a:rPr lang="es-CR" sz="1200" dirty="0">
                <a:solidFill>
                  <a:schemeClr val="bg1"/>
                </a:solidFill>
              </a:rPr>
              <a:t> bien</a:t>
            </a:r>
          </a:p>
          <a:p>
            <a:pPr algn="r"/>
            <a:r>
              <a:rPr lang="es-CR" sz="1200" dirty="0">
                <a:solidFill>
                  <a:schemeClr val="bg1"/>
                </a:solidFill>
              </a:rPr>
              <a:t>a mi hermano mayor </a:t>
            </a:r>
          </a:p>
        </p:txBody>
      </p:sp>
      <p:sp>
        <p:nvSpPr>
          <p:cNvPr id="27" name="TextBox 26">
            <a:extLst>
              <a:ext uri="{FF2B5EF4-FFF2-40B4-BE49-F238E27FC236}">
                <a16:creationId xmlns:a16="http://schemas.microsoft.com/office/drawing/2014/main" id="{CD9C1D4B-260E-4254-8ED5-7920182B99AA}"/>
              </a:ext>
            </a:extLst>
          </p:cNvPr>
          <p:cNvSpPr txBox="1"/>
          <p:nvPr/>
        </p:nvSpPr>
        <p:spPr>
          <a:xfrm>
            <a:off x="2018980" y="3067644"/>
            <a:ext cx="889102" cy="1015663"/>
          </a:xfrm>
          <a:prstGeom prst="rect">
            <a:avLst/>
          </a:prstGeom>
          <a:noFill/>
        </p:spPr>
        <p:txBody>
          <a:bodyPr wrap="square" rtlCol="0">
            <a:spAutoFit/>
          </a:bodyPr>
          <a:lstStyle/>
          <a:p>
            <a:r>
              <a:rPr lang="es-CR" sz="1200" dirty="0">
                <a:solidFill>
                  <a:schemeClr val="bg1"/>
                </a:solidFill>
              </a:rPr>
              <a:t>Cristo Lisbet</a:t>
            </a:r>
          </a:p>
          <a:p>
            <a:r>
              <a:rPr lang="es-CR" sz="1200" dirty="0">
                <a:solidFill>
                  <a:schemeClr val="bg1"/>
                </a:solidFill>
              </a:rPr>
              <a:t>Me </a:t>
            </a:r>
          </a:p>
          <a:p>
            <a:r>
              <a:rPr lang="es-CR" sz="1200" dirty="0">
                <a:solidFill>
                  <a:schemeClr val="bg1"/>
                </a:solidFill>
              </a:rPr>
              <a:t>Ayuda</a:t>
            </a:r>
          </a:p>
          <a:p>
            <a:r>
              <a:rPr lang="es-CR" sz="1200" dirty="0">
                <a:solidFill>
                  <a:schemeClr val="bg1"/>
                </a:solidFill>
              </a:rPr>
              <a:t>A vencer </a:t>
            </a:r>
          </a:p>
        </p:txBody>
      </p:sp>
      <p:sp>
        <p:nvSpPr>
          <p:cNvPr id="11" name="TextBox 10">
            <a:extLst>
              <a:ext uri="{FF2B5EF4-FFF2-40B4-BE49-F238E27FC236}">
                <a16:creationId xmlns:a16="http://schemas.microsoft.com/office/drawing/2014/main" id="{40D0C972-5552-3648-CD7A-72F26D7FB7FB}"/>
              </a:ext>
            </a:extLst>
          </p:cNvPr>
          <p:cNvSpPr txBox="1"/>
          <p:nvPr/>
        </p:nvSpPr>
        <p:spPr>
          <a:xfrm>
            <a:off x="1412776" y="1466364"/>
            <a:ext cx="4234780" cy="369332"/>
          </a:xfrm>
          <a:prstGeom prst="rect">
            <a:avLst/>
          </a:prstGeom>
          <a:noFill/>
        </p:spPr>
        <p:txBody>
          <a:bodyPr wrap="square">
            <a:spAutoFit/>
          </a:bodyPr>
          <a:lstStyle/>
          <a:p>
            <a:pPr algn="ctr"/>
            <a:r>
              <a:rPr lang="es-CR" sz="1800" b="1" dirty="0" err="1">
                <a:latin typeface="Arial" panose="020B0604020202020204" pitchFamily="34" charset="0"/>
                <a:cs typeface="Arial" panose="020B0604020202020204" pitchFamily="34" charset="0"/>
              </a:rPr>
              <a:t>Christ</a:t>
            </a:r>
            <a:r>
              <a:rPr lang="es-CR" sz="1800" b="1" dirty="0">
                <a:latin typeface="Arial" panose="020B0604020202020204" pitchFamily="34" charset="0"/>
                <a:cs typeface="Arial" panose="020B0604020202020204" pitchFamily="34" charset="0"/>
              </a:rPr>
              <a:t> </a:t>
            </a:r>
            <a:r>
              <a:rPr lang="es-CR" sz="1800" b="1" dirty="0" err="1">
                <a:latin typeface="Arial" panose="020B0604020202020204" pitchFamily="34" charset="0"/>
                <a:cs typeface="Arial" panose="020B0604020202020204" pitchFamily="34" charset="0"/>
              </a:rPr>
              <a:t>taught</a:t>
            </a:r>
            <a:r>
              <a:rPr lang="es-CR" sz="1800" b="1" dirty="0">
                <a:latin typeface="Arial" panose="020B0604020202020204" pitchFamily="34" charset="0"/>
                <a:cs typeface="Arial" panose="020B0604020202020204" pitchFamily="34" charset="0"/>
              </a:rPr>
              <a:t> me </a:t>
            </a:r>
            <a:r>
              <a:rPr lang="es-CR" sz="1800" b="1" dirty="0" err="1">
                <a:latin typeface="Arial" panose="020B0604020202020204" pitchFamily="34" charset="0"/>
                <a:cs typeface="Arial" panose="020B0604020202020204" pitchFamily="34" charset="0"/>
              </a:rPr>
              <a:t>to</a:t>
            </a:r>
            <a:r>
              <a:rPr lang="es-CR" sz="1800" b="1" dirty="0">
                <a:latin typeface="Arial" panose="020B0604020202020204" pitchFamily="34" charset="0"/>
                <a:cs typeface="Arial" panose="020B0604020202020204" pitchFamily="34" charset="0"/>
              </a:rPr>
              <a:t> do </a:t>
            </a:r>
            <a:r>
              <a:rPr lang="es-CR" sz="1800" b="1" dirty="0" err="1">
                <a:latin typeface="Arial" panose="020B0604020202020204" pitchFamily="34" charset="0"/>
                <a:cs typeface="Arial" panose="020B0604020202020204" pitchFamily="34" charset="0"/>
              </a:rPr>
              <a:t>good</a:t>
            </a:r>
            <a:endParaRPr lang="es-CR" sz="1800"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75D837AD-4546-84B8-EF80-78F1623337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59" y="1651925"/>
            <a:ext cx="6730438" cy="989330"/>
          </a:xfrm>
          <a:prstGeom prst="rect">
            <a:avLst/>
          </a:prstGeom>
        </p:spPr>
      </p:pic>
      <p:pic>
        <p:nvPicPr>
          <p:cNvPr id="13" name="Picture 12">
            <a:extLst>
              <a:ext uri="{FF2B5EF4-FFF2-40B4-BE49-F238E27FC236}">
                <a16:creationId xmlns:a16="http://schemas.microsoft.com/office/drawing/2014/main" id="{1B8EDC4C-BF51-DE32-3694-A0FF0F562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071609"/>
            <a:ext cx="6730438" cy="989330"/>
          </a:xfrm>
          <a:prstGeom prst="rect">
            <a:avLst/>
          </a:prstGeom>
        </p:spPr>
      </p:pic>
      <p:cxnSp>
        <p:nvCxnSpPr>
          <p:cNvPr id="16" name="Straight Connector 15">
            <a:extLst>
              <a:ext uri="{FF2B5EF4-FFF2-40B4-BE49-F238E27FC236}">
                <a16:creationId xmlns:a16="http://schemas.microsoft.com/office/drawing/2014/main" id="{9E0E3E20-542B-F706-5D3C-2E476CA0CE6D}"/>
              </a:ext>
            </a:extLst>
          </p:cNvPr>
          <p:cNvCxnSpPr/>
          <p:nvPr/>
        </p:nvCxnSpPr>
        <p:spPr>
          <a:xfrm>
            <a:off x="542085" y="2987824"/>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E236A85-FA2C-3A29-6B27-9F7DBBBE8D83}"/>
              </a:ext>
            </a:extLst>
          </p:cNvPr>
          <p:cNvCxnSpPr/>
          <p:nvPr/>
        </p:nvCxnSpPr>
        <p:spPr>
          <a:xfrm>
            <a:off x="572191" y="3635896"/>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314F9D-BFEC-B075-F524-CE3AA3B83597}"/>
              </a:ext>
            </a:extLst>
          </p:cNvPr>
          <p:cNvCxnSpPr/>
          <p:nvPr/>
        </p:nvCxnSpPr>
        <p:spPr>
          <a:xfrm>
            <a:off x="584883" y="4211960"/>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533A19F-4BF9-87EC-3F53-AAE7182F91B4}"/>
              </a:ext>
            </a:extLst>
          </p:cNvPr>
          <p:cNvCxnSpPr/>
          <p:nvPr/>
        </p:nvCxnSpPr>
        <p:spPr>
          <a:xfrm>
            <a:off x="572192" y="4788024"/>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14C5EDC-7D7F-7630-68A1-C412BB0FCEC3}"/>
              </a:ext>
            </a:extLst>
          </p:cNvPr>
          <p:cNvCxnSpPr/>
          <p:nvPr/>
        </p:nvCxnSpPr>
        <p:spPr>
          <a:xfrm>
            <a:off x="572193" y="5292080"/>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1501436-435A-00B7-1DD3-F906AAEE6AF2}"/>
              </a:ext>
            </a:extLst>
          </p:cNvPr>
          <p:cNvCxnSpPr/>
          <p:nvPr/>
        </p:nvCxnSpPr>
        <p:spPr>
          <a:xfrm>
            <a:off x="542086" y="5868144"/>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1985977-8851-0FB3-6A4B-08A2343C55E5}"/>
              </a:ext>
            </a:extLst>
          </p:cNvPr>
          <p:cNvCxnSpPr/>
          <p:nvPr/>
        </p:nvCxnSpPr>
        <p:spPr>
          <a:xfrm>
            <a:off x="542087" y="6444208"/>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C989799-9718-A67E-D44D-E01EC82B7546}"/>
              </a:ext>
            </a:extLst>
          </p:cNvPr>
          <p:cNvCxnSpPr/>
          <p:nvPr/>
        </p:nvCxnSpPr>
        <p:spPr>
          <a:xfrm>
            <a:off x="542088" y="7063860"/>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309EA49-2014-EACE-B38A-9F2BB5561A4C}"/>
              </a:ext>
            </a:extLst>
          </p:cNvPr>
          <p:cNvCxnSpPr/>
          <p:nvPr/>
        </p:nvCxnSpPr>
        <p:spPr>
          <a:xfrm>
            <a:off x="542088" y="7625319"/>
            <a:ext cx="5890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D1336689-3C1B-0844-9CFD-706E69859F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359" y="7171119"/>
            <a:ext cx="395313" cy="353209"/>
          </a:xfrm>
          <a:prstGeom prst="rect">
            <a:avLst/>
          </a:prstGeom>
        </p:spPr>
      </p:pic>
      <p:pic>
        <p:nvPicPr>
          <p:cNvPr id="29" name="Picture 28">
            <a:extLst>
              <a:ext uri="{FF2B5EF4-FFF2-40B4-BE49-F238E27FC236}">
                <a16:creationId xmlns:a16="http://schemas.microsoft.com/office/drawing/2014/main" id="{5028D6F3-02C9-D4E7-126F-3FF23F7793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358" y="3742767"/>
            <a:ext cx="395313" cy="353209"/>
          </a:xfrm>
          <a:prstGeom prst="rect">
            <a:avLst/>
          </a:prstGeom>
        </p:spPr>
      </p:pic>
      <p:pic>
        <p:nvPicPr>
          <p:cNvPr id="33" name="Picture 32">
            <a:extLst>
              <a:ext uri="{FF2B5EF4-FFF2-40B4-BE49-F238E27FC236}">
                <a16:creationId xmlns:a16="http://schemas.microsoft.com/office/drawing/2014/main" id="{4E0E2F3B-5E1F-AADE-9D8A-467BCA3EDCE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359" y="4872211"/>
            <a:ext cx="395313" cy="353209"/>
          </a:xfrm>
          <a:prstGeom prst="rect">
            <a:avLst/>
          </a:prstGeom>
        </p:spPr>
      </p:pic>
      <p:pic>
        <p:nvPicPr>
          <p:cNvPr id="35" name="Picture 34">
            <a:extLst>
              <a:ext uri="{FF2B5EF4-FFF2-40B4-BE49-F238E27FC236}">
                <a16:creationId xmlns:a16="http://schemas.microsoft.com/office/drawing/2014/main" id="{8B81CA0F-2D96-24D0-722A-176E25BCCBC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603" y="5979844"/>
            <a:ext cx="395313" cy="353209"/>
          </a:xfrm>
          <a:prstGeom prst="rect">
            <a:avLst/>
          </a:prstGeom>
        </p:spPr>
      </p:pic>
      <p:pic>
        <p:nvPicPr>
          <p:cNvPr id="37" name="Picture 36">
            <a:extLst>
              <a:ext uri="{FF2B5EF4-FFF2-40B4-BE49-F238E27FC236}">
                <a16:creationId xmlns:a16="http://schemas.microsoft.com/office/drawing/2014/main" id="{46477DFA-05AC-9EFF-930E-77A90F19EF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751" y="2568599"/>
            <a:ext cx="395313" cy="353209"/>
          </a:xfrm>
          <a:prstGeom prst="rect">
            <a:avLst/>
          </a:prstGeom>
        </p:spPr>
      </p:pic>
      <p:pic>
        <p:nvPicPr>
          <p:cNvPr id="39" name="Picture 38">
            <a:extLst>
              <a:ext uri="{FF2B5EF4-FFF2-40B4-BE49-F238E27FC236}">
                <a16:creationId xmlns:a16="http://schemas.microsoft.com/office/drawing/2014/main" id="{746B575A-8C7A-68FA-96F8-3DF468AEB5D9}"/>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87209" y="3122309"/>
            <a:ext cx="415290" cy="469265"/>
          </a:xfrm>
          <a:prstGeom prst="rect">
            <a:avLst/>
          </a:prstGeom>
        </p:spPr>
      </p:pic>
      <p:pic>
        <p:nvPicPr>
          <p:cNvPr id="40" name="Picture 39">
            <a:extLst>
              <a:ext uri="{FF2B5EF4-FFF2-40B4-BE49-F238E27FC236}">
                <a16:creationId xmlns:a16="http://schemas.microsoft.com/office/drawing/2014/main" id="{DD3D4981-BF4F-FE65-88A5-BC7CCA772B91}"/>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107603" y="6527666"/>
            <a:ext cx="415290" cy="469265"/>
          </a:xfrm>
          <a:prstGeom prst="rect">
            <a:avLst/>
          </a:prstGeom>
        </p:spPr>
      </p:pic>
      <p:pic>
        <p:nvPicPr>
          <p:cNvPr id="41" name="Picture 40">
            <a:extLst>
              <a:ext uri="{FF2B5EF4-FFF2-40B4-BE49-F238E27FC236}">
                <a16:creationId xmlns:a16="http://schemas.microsoft.com/office/drawing/2014/main" id="{63834874-BF63-105D-AAC9-1BC9653A63E3}"/>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63136" y="5345909"/>
            <a:ext cx="415290" cy="469265"/>
          </a:xfrm>
          <a:prstGeom prst="rect">
            <a:avLst/>
          </a:prstGeom>
        </p:spPr>
      </p:pic>
      <p:pic>
        <p:nvPicPr>
          <p:cNvPr id="42" name="Picture 41">
            <a:extLst>
              <a:ext uri="{FF2B5EF4-FFF2-40B4-BE49-F238E27FC236}">
                <a16:creationId xmlns:a16="http://schemas.microsoft.com/office/drawing/2014/main" id="{D3898B11-82E0-37CF-E38D-8B9EABA8A4F9}"/>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97613" y="4282457"/>
            <a:ext cx="415290" cy="469265"/>
          </a:xfrm>
          <a:prstGeom prst="rect">
            <a:avLst/>
          </a:prstGeom>
        </p:spPr>
      </p:pic>
      <p:pic>
        <p:nvPicPr>
          <p:cNvPr id="2" name="Picture 1">
            <a:extLst>
              <a:ext uri="{FF2B5EF4-FFF2-40B4-BE49-F238E27FC236}">
                <a16:creationId xmlns:a16="http://schemas.microsoft.com/office/drawing/2014/main" id="{A4FD4B91-4C4C-D7A1-87B8-444B00F581D6}"/>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a16="http://schemas.microsoft.com/office/drawing/2014/main" id="{544E32DB-7272-8E63-7A8B-F12B1B31FFF2}"/>
              </a:ext>
            </a:extLst>
          </p:cNvPr>
          <p:cNvSpPr/>
          <p:nvPr/>
        </p:nvSpPr>
        <p:spPr>
          <a:xfrm>
            <a:off x="257066" y="890300"/>
            <a:ext cx="6340285" cy="369332"/>
          </a:xfrm>
          <a:prstGeom prst="rect">
            <a:avLst/>
          </a:prstGeom>
        </p:spPr>
        <p:txBody>
          <a:bodyPr wrap="square">
            <a:spAutoFit/>
          </a:bodyPr>
          <a:lstStyle/>
          <a:p>
            <a:pPr algn="ctr"/>
            <a:r>
              <a:rPr lang="es-CR" dirty="0" err="1">
                <a:latin typeface="Century Gothic" panose="020B0502020202020204" pitchFamily="34" charset="0"/>
              </a:rPr>
              <a:t>Lesson</a:t>
            </a:r>
            <a:r>
              <a:rPr lang="es-CR" dirty="0">
                <a:latin typeface="Century Gothic" panose="020B0502020202020204" pitchFamily="34" charset="0"/>
              </a:rPr>
              <a:t> #407 </a:t>
            </a:r>
            <a:r>
              <a:rPr lang="es-CR" dirty="0" err="1">
                <a:latin typeface="Century Gothic" panose="020B0502020202020204" pitchFamily="34" charset="0"/>
              </a:rPr>
              <a:t>There</a:t>
            </a:r>
            <a:r>
              <a:rPr lang="es-CR" dirty="0">
                <a:latin typeface="Century Gothic" panose="020B0502020202020204" pitchFamily="34" charset="0"/>
              </a:rPr>
              <a:t> are no </a:t>
            </a:r>
            <a:r>
              <a:rPr lang="es-CR" dirty="0" err="1">
                <a:latin typeface="Century Gothic" panose="020B0502020202020204" pitchFamily="34" charset="0"/>
              </a:rPr>
              <a:t>good</a:t>
            </a:r>
            <a:r>
              <a:rPr lang="es-CR" dirty="0">
                <a:latin typeface="Century Gothic" panose="020B0502020202020204" pitchFamily="34" charset="0"/>
              </a:rPr>
              <a:t> </a:t>
            </a:r>
            <a:r>
              <a:rPr lang="es-CR" dirty="0" err="1">
                <a:latin typeface="Century Gothic" panose="020B0502020202020204" pitchFamily="34" charset="0"/>
              </a:rPr>
              <a:t>ones</a:t>
            </a:r>
            <a:r>
              <a:rPr lang="es-CR" dirty="0">
                <a:latin typeface="Century Gothic" panose="020B0502020202020204" pitchFamily="34" charset="0"/>
              </a:rPr>
              <a:t>, </a:t>
            </a:r>
            <a:r>
              <a:rPr lang="es-CR" dirty="0" err="1">
                <a:latin typeface="Century Gothic" panose="020B0502020202020204" pitchFamily="34" charset="0"/>
              </a:rPr>
              <a:t>they</a:t>
            </a:r>
            <a:r>
              <a:rPr lang="es-CR" dirty="0">
                <a:latin typeface="Century Gothic" panose="020B0502020202020204" pitchFamily="34" charset="0"/>
              </a:rPr>
              <a:t> are </a:t>
            </a:r>
            <a:r>
              <a:rPr lang="es-CR" dirty="0" err="1">
                <a:latin typeface="Century Gothic" panose="020B0502020202020204" pitchFamily="34" charset="0"/>
              </a:rPr>
              <a:t>all</a:t>
            </a:r>
            <a:r>
              <a:rPr lang="es-CR" dirty="0">
                <a:latin typeface="Century Gothic" panose="020B0502020202020204" pitchFamily="34" charset="0"/>
              </a:rPr>
              <a:t> </a:t>
            </a:r>
            <a:r>
              <a:rPr lang="es-CR" dirty="0" err="1">
                <a:latin typeface="Century Gothic" panose="020B0502020202020204" pitchFamily="34" charset="0"/>
              </a:rPr>
              <a:t>bad</a:t>
            </a:r>
            <a:endParaRPr lang="es-CR" dirty="0">
              <a:latin typeface="Century Gothic" panose="020B0502020202020204" pitchFamily="34" charset="0"/>
            </a:endParaRPr>
          </a:p>
        </p:txBody>
      </p:sp>
    </p:spTree>
    <p:extLst>
      <p:ext uri="{BB962C8B-B14F-4D97-AF65-F5344CB8AC3E}">
        <p14:creationId xmlns:p14="http://schemas.microsoft.com/office/powerpoint/2010/main" val="2709567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1174229</TotalTime>
  <Words>859</Words>
  <Application>Microsoft Office PowerPoint</Application>
  <PresentationFormat>On-screen Show (4:3)</PresentationFormat>
  <Paragraphs>57</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Century Gothic</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8403</cp:revision>
  <cp:lastPrinted>2015-12-22T05:03:42Z</cp:lastPrinted>
  <dcterms:created xsi:type="dcterms:W3CDTF">2011-04-01T14:17:38Z</dcterms:created>
  <dcterms:modified xsi:type="dcterms:W3CDTF">2022-08-27T12:50:56Z</dcterms:modified>
</cp:coreProperties>
</file>