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0" r:id="rId4"/>
    <p:sldId id="282"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9BE2"/>
    <a:srgbClr val="CC66FF"/>
    <a:srgbClr val="FFFF00"/>
    <a:srgbClr val="FFCCFF"/>
    <a:srgbClr val="F6BB00"/>
    <a:srgbClr val="2006BA"/>
    <a:srgbClr val="AF419F"/>
    <a:srgbClr val="FF0066"/>
    <a:srgbClr val="F81D06"/>
    <a:srgbClr val="FFF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50" autoAdjust="0"/>
    <p:restoredTop sz="94434" autoAdjust="0"/>
  </p:normalViewPr>
  <p:slideViewPr>
    <p:cSldViewPr>
      <p:cViewPr>
        <p:scale>
          <a:sx n="80" d="100"/>
          <a:sy n="80" d="100"/>
        </p:scale>
        <p:origin x="1696" y="-87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28/07/2020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28/07/2020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28/07/2020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4.gif"/><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084468"/>
            <a:ext cx="2340875" cy="430887"/>
          </a:xfrm>
          <a:prstGeom prst="rect">
            <a:avLst/>
          </a:prstGeom>
          <a:noFill/>
          <a:ln w="9525">
            <a:noFill/>
            <a:miter lim="800000"/>
            <a:headEnd/>
            <a:tailEnd/>
          </a:ln>
        </p:spPr>
        <p:txBody>
          <a:bodyPr wrap="square">
            <a:spAutoFit/>
          </a:bodyPr>
          <a:lstStyle/>
          <a:p>
            <a:pPr eaLnBrk="1" hangingPunct="1"/>
            <a:r>
              <a:rPr lang="es-CR" altLang="es-MX" sz="1100" b="1" dirty="0" err="1">
                <a:latin typeface="+mn-lt"/>
                <a:cs typeface="Arial" panose="020B0604020202020204" pitchFamily="34" charset="0"/>
              </a:rPr>
              <a:t>F</a:t>
            </a:r>
            <a:r>
              <a:rPr lang="es-CR" altLang="es-MX" sz="1100" b="1" dirty="0" err="1"/>
              <a:t>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sp>
        <p:nvSpPr>
          <p:cNvPr id="2" name="TextBox 1"/>
          <p:cNvSpPr txBox="1"/>
          <p:nvPr/>
        </p:nvSpPr>
        <p:spPr>
          <a:xfrm>
            <a:off x="116632" y="1515355"/>
            <a:ext cx="6574559" cy="7094250"/>
          </a:xfrm>
          <a:prstGeom prst="rect">
            <a:avLst/>
          </a:prstGeom>
          <a:noFill/>
          <a:ln w="38100">
            <a:noFill/>
            <a:prstDash val="dashDot"/>
          </a:ln>
        </p:spPr>
        <p:txBody>
          <a:bodyPr wrap="square" rtlCol="0">
            <a:spAutoFit/>
          </a:bodyPr>
          <a:lstStyle/>
          <a:p>
            <a:pPr algn="ctr"/>
            <a:r>
              <a:rPr lang="en-US" sz="1100" dirty="0">
                <a:latin typeface="Arial" panose="020B0604020202020204" pitchFamily="34" charset="0"/>
                <a:cs typeface="Arial" panose="020B0604020202020204" pitchFamily="34" charset="0"/>
              </a:rPr>
              <a:t>Faithful brothers and sisters, today we Will listen to some testimonies from the children of Christ Lisbet. Pay close attention because our Parents use these testimonies so that all their children can be edified.  </a:t>
            </a:r>
            <a:r>
              <a:rPr lang="en-US" sz="1100" dirty="0">
                <a:solidFill>
                  <a:srgbClr val="FB9BE2"/>
                </a:solidFill>
                <a:latin typeface="Arial" panose="020B0604020202020204" pitchFamily="34" charset="0"/>
                <a:cs typeface="Arial" panose="020B0604020202020204" pitchFamily="34" charset="0"/>
              </a:rPr>
              <a:t>Clip 1</a:t>
            </a:r>
          </a:p>
          <a:p>
            <a:r>
              <a:rPr lang="en-US" sz="1100" dirty="0">
                <a:latin typeface="Arial" panose="020B0604020202020204" pitchFamily="34" charset="0"/>
                <a:cs typeface="Arial" panose="020B0604020202020204" pitchFamily="34" charset="0"/>
              </a:rPr>
              <a:t>Edward: our brother gives thanks to </a:t>
            </a:r>
            <a:r>
              <a:rPr lang="en-US" sz="1100" dirty="0" err="1">
                <a:latin typeface="Arial" panose="020B0604020202020204" pitchFamily="34" charset="0"/>
                <a:cs typeface="Arial" panose="020B0604020202020204" pitchFamily="34" charset="0"/>
              </a:rPr>
              <a:t>MelquisedecLisbet</a:t>
            </a:r>
            <a:r>
              <a:rPr lang="en-US" sz="1100" dirty="0">
                <a:latin typeface="Arial" panose="020B0604020202020204" pitchFamily="34" charset="0"/>
                <a:cs typeface="Arial" panose="020B0604020202020204" pitchFamily="34" charset="0"/>
              </a:rPr>
              <a:t> for how well it went for him in fourth grade and how by treating the mean people in his class with the armor of Love, Patience, and Kindness of Christ Lisbet, one of those children became one of his best friends. He also thanks Them for having gotten excellent grades. He received 12 certificates for each Good thing he did throughout the year. He is grateful for having helped him take classes from home starting in sixth grade.  </a:t>
            </a:r>
          </a:p>
          <a:p>
            <a:endParaRPr lang="en-US" sz="9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Aminah: Our sister shows us how she participates in the classes of the children of </a:t>
            </a:r>
            <a:r>
              <a:rPr lang="en-US" sz="1100" dirty="0" err="1">
                <a:latin typeface="Arial" panose="020B0604020202020204" pitchFamily="34" charset="0"/>
                <a:cs typeface="Arial" panose="020B0604020202020204" pitchFamily="34" charset="0"/>
              </a:rPr>
              <a:t>MelquisedecLisbet</a:t>
            </a:r>
            <a:r>
              <a:rPr lang="en-US" sz="1100" dirty="0">
                <a:latin typeface="Arial" panose="020B0604020202020204" pitchFamily="34" charset="0"/>
                <a:cs typeface="Arial" panose="020B0604020202020204" pitchFamily="34" charset="0"/>
              </a:rPr>
              <a:t> and does the activities. With this activity she was able to send her testimony of praise to </a:t>
            </a:r>
            <a:r>
              <a:rPr lang="en-US" sz="1100" dirty="0" err="1">
                <a:latin typeface="Arial" panose="020B0604020202020204" pitchFamily="34" charset="0"/>
                <a:cs typeface="Arial" panose="020B0604020202020204" pitchFamily="34" charset="0"/>
              </a:rPr>
              <a:t>MelquisedecLisbet</a:t>
            </a:r>
            <a:r>
              <a:rPr lang="en-US" sz="1100" dirty="0">
                <a:latin typeface="Arial" panose="020B0604020202020204" pitchFamily="34" charset="0"/>
                <a:cs typeface="Arial" panose="020B0604020202020204" pitchFamily="34" charset="0"/>
              </a:rPr>
              <a:t> for the love that They give us, for her family, for making her kind and making her a good student and helping her get better in Reading. She also thanks Them for their school, their Friends, her beautiful house and the protection of  </a:t>
            </a:r>
            <a:r>
              <a:rPr lang="en-US" sz="1100" dirty="0" err="1">
                <a:latin typeface="Arial" panose="020B0604020202020204" pitchFamily="34" charset="0"/>
                <a:cs typeface="Arial" panose="020B0604020202020204" pitchFamily="34" charset="0"/>
              </a:rPr>
              <a:t>MelquisedecLisbet</a:t>
            </a:r>
            <a:r>
              <a:rPr lang="en-US" sz="1100" dirty="0">
                <a:latin typeface="Arial" panose="020B0604020202020204" pitchFamily="34" charset="0"/>
                <a:cs typeface="Arial" panose="020B0604020202020204" pitchFamily="34" charset="0"/>
              </a:rPr>
              <a:t>.</a:t>
            </a:r>
          </a:p>
          <a:p>
            <a:r>
              <a:rPr lang="en-US" sz="1100" dirty="0">
                <a:solidFill>
                  <a:srgbClr val="FB9BE2"/>
                </a:solidFill>
                <a:latin typeface="Arial" panose="020B0604020202020204" pitchFamily="34" charset="0"/>
                <a:cs typeface="Arial" panose="020B0604020202020204" pitchFamily="34" charset="0"/>
              </a:rPr>
              <a:t>Clip 2</a:t>
            </a:r>
          </a:p>
          <a:p>
            <a:r>
              <a:rPr lang="en-US" sz="1100" dirty="0" err="1">
                <a:latin typeface="Arial" panose="020B0604020202020204" pitchFamily="34" charset="0"/>
                <a:cs typeface="Arial" panose="020B0604020202020204" pitchFamily="34" charset="0"/>
              </a:rPr>
              <a:t>Zahí</a:t>
            </a:r>
            <a:r>
              <a:rPr lang="en-US" sz="1100" dirty="0">
                <a:latin typeface="Arial" panose="020B0604020202020204" pitchFamily="34" charset="0"/>
                <a:cs typeface="Arial" panose="020B0604020202020204" pitchFamily="34" charset="0"/>
              </a:rPr>
              <a:t>: Is grateful to </a:t>
            </a:r>
            <a:r>
              <a:rPr lang="en-US" sz="1100" dirty="0" err="1">
                <a:latin typeface="Arial" panose="020B0604020202020204" pitchFamily="34" charset="0"/>
                <a:cs typeface="Arial" panose="020B0604020202020204" pitchFamily="34" charset="0"/>
              </a:rPr>
              <a:t>MelquisedecLisbet</a:t>
            </a:r>
            <a:r>
              <a:rPr lang="en-US" sz="1100" dirty="0">
                <a:latin typeface="Arial" panose="020B0604020202020204" pitchFamily="34" charset="0"/>
                <a:cs typeface="Arial" panose="020B0604020202020204" pitchFamily="34" charset="0"/>
              </a:rPr>
              <a:t> because he is one of the outstanding students in his school. He is also grateful because his mom had to travel to another city for work reasons and he stayed with his grandparents, and even though they took good care of him, he missed his mom. He asked Melquisedec in the powerful name of Christ Lisbet for his mom to be able to come back to the city and they can live together again. Then his mom got transferred back to their city, all in the perfect time of </a:t>
            </a:r>
            <a:r>
              <a:rPr lang="en-US" sz="1100" dirty="0" err="1">
                <a:latin typeface="Arial" panose="020B0604020202020204" pitchFamily="34" charset="0"/>
                <a:cs typeface="Arial" panose="020B0604020202020204" pitchFamily="34" charset="0"/>
              </a:rPr>
              <a:t>MelquisedecLisbet</a:t>
            </a:r>
            <a:r>
              <a:rPr lang="en-US" sz="1100" dirty="0">
                <a:latin typeface="Arial" panose="020B0604020202020204" pitchFamily="34" charset="0"/>
                <a:cs typeface="Arial" panose="020B0604020202020204" pitchFamily="34" charset="0"/>
              </a:rPr>
              <a:t>.  What beautiful Parents we have. They can do everything! </a:t>
            </a:r>
          </a:p>
          <a:p>
            <a:endParaRPr lang="es-CR" sz="9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Our brother learned a lesson to not let his older brother govern him and to treat him with love instead. He was in a park and he was playing on something that his grandma had told him not to play on because it was dangerous, but he climbed on it anyway. </a:t>
            </a:r>
            <a:r>
              <a:rPr lang="en-US" sz="1100" dirty="0" err="1">
                <a:latin typeface="Arial" panose="020B0604020202020204" pitchFamily="34" charset="0"/>
                <a:cs typeface="Arial" panose="020B0604020202020204" pitchFamily="34" charset="0"/>
              </a:rPr>
              <a:t>Zahí</a:t>
            </a:r>
            <a:r>
              <a:rPr lang="en-US" sz="1100" dirty="0">
                <a:latin typeface="Arial" panose="020B0604020202020204" pitchFamily="34" charset="0"/>
                <a:cs typeface="Arial" panose="020B0604020202020204" pitchFamily="34" charset="0"/>
              </a:rPr>
              <a:t> fell from it and it was two feet off the ground, but he did not break any bones. He only hurt himself a Little, because his grandma had asked our Father Melquisedec in the name of our Mother Lisbet that he would not break any bones. He also shared that during this time being at home, he follows all the laws in peace and without fear.</a:t>
            </a:r>
          </a:p>
          <a:p>
            <a:endParaRPr lang="en-US" sz="9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Brothers and sisters, how beautiful that we can all grow spiritually, learning from each other and each time learning more to govern over our older brother and do what our spiritual Parents want from us. They love us so much. </a:t>
            </a:r>
          </a:p>
          <a:p>
            <a:endParaRPr lang="en-US" sz="9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How great it is to see the examples of how the children of </a:t>
            </a:r>
            <a:r>
              <a:rPr lang="en-US" sz="1100" dirty="0" err="1">
                <a:latin typeface="Arial" panose="020B0604020202020204" pitchFamily="34" charset="0"/>
                <a:cs typeface="Arial" panose="020B0604020202020204" pitchFamily="34" charset="0"/>
              </a:rPr>
              <a:t>MelquisedecLisbet</a:t>
            </a:r>
            <a:r>
              <a:rPr lang="en-US" sz="1100" dirty="0">
                <a:latin typeface="Arial" panose="020B0604020202020204" pitchFamily="34" charset="0"/>
                <a:cs typeface="Arial" panose="020B0604020202020204" pitchFamily="34" charset="0"/>
              </a:rPr>
              <a:t> listen to the teachings of Christ Lisbet in their homes with their parents and are obedient in everything. </a:t>
            </a:r>
            <a:r>
              <a:rPr lang="en-US" sz="1100" dirty="0" err="1">
                <a:latin typeface="Arial" panose="020B0604020202020204" pitchFamily="34" charset="0"/>
                <a:cs typeface="Arial" panose="020B0604020202020204" pitchFamily="34" charset="0"/>
              </a:rPr>
              <a:t>MelquisedecLisbet</a:t>
            </a:r>
            <a:r>
              <a:rPr lang="en-US" sz="1100" dirty="0">
                <a:latin typeface="Arial" panose="020B0604020202020204" pitchFamily="34" charset="0"/>
                <a:cs typeface="Arial" panose="020B0604020202020204" pitchFamily="34" charset="0"/>
              </a:rPr>
              <a:t> get very happy every time They see their children walking in Their Perfect Order, doing everything that pleases Them. It is beautiful to be able to praise the True and Sovereign God </a:t>
            </a:r>
            <a:r>
              <a:rPr lang="en-US" sz="1100" dirty="0" err="1">
                <a:latin typeface="Arial" panose="020B0604020202020204" pitchFamily="34" charset="0"/>
                <a:cs typeface="Arial" panose="020B0604020202020204" pitchFamily="34" charset="0"/>
              </a:rPr>
              <a:t>MelquisedecLisbet</a:t>
            </a:r>
            <a:endParaRPr lang="en-US" sz="1100" dirty="0">
              <a:latin typeface="Arial" panose="020B0604020202020204" pitchFamily="34" charset="0"/>
              <a:cs typeface="Arial" panose="020B0604020202020204" pitchFamily="34" charset="0"/>
            </a:endParaRPr>
          </a:p>
          <a:p>
            <a:pPr algn="ctr"/>
            <a:endParaRPr lang="en-US" sz="800" dirty="0">
              <a:latin typeface="Arial" panose="020B0604020202020204" pitchFamily="34" charset="0"/>
              <a:cs typeface="Arial" panose="020B0604020202020204" pitchFamily="34" charset="0"/>
            </a:endParaRPr>
          </a:p>
          <a:p>
            <a:pPr algn="ctr"/>
            <a:r>
              <a:rPr lang="en-US" sz="1600" b="1" dirty="0">
                <a:solidFill>
                  <a:srgbClr val="92D050"/>
                </a:solidFill>
                <a:latin typeface="Arial" panose="020B0604020202020204" pitchFamily="34" charset="0"/>
                <a:cs typeface="Arial" panose="020B0604020202020204" pitchFamily="34" charset="0"/>
              </a:rPr>
              <a:t>Thank you </a:t>
            </a:r>
            <a:r>
              <a:rPr lang="en-US" sz="1600" b="1" dirty="0" err="1">
                <a:solidFill>
                  <a:srgbClr val="92D050"/>
                </a:solidFill>
                <a:latin typeface="Arial" panose="020B0604020202020204" pitchFamily="34" charset="0"/>
                <a:cs typeface="Arial" panose="020B0604020202020204" pitchFamily="34" charset="0"/>
              </a:rPr>
              <a:t>MelquisedecLisbet</a:t>
            </a:r>
            <a:r>
              <a:rPr lang="en-US" sz="1600" b="1" dirty="0">
                <a:solidFill>
                  <a:srgbClr val="92D050"/>
                </a:solidFill>
                <a:latin typeface="Arial" panose="020B0604020202020204" pitchFamily="34" charset="0"/>
                <a:cs typeface="Arial" panose="020B0604020202020204" pitchFamily="34" charset="0"/>
              </a:rPr>
              <a:t> for educating us and taking care of us with so much love.  Amen Hallelujah!</a:t>
            </a:r>
          </a:p>
        </p:txBody>
      </p:sp>
      <p:sp>
        <p:nvSpPr>
          <p:cNvPr id="8" name="Rectangle 7">
            <a:extLst>
              <a:ext uri="{FF2B5EF4-FFF2-40B4-BE49-F238E27FC236}">
                <a16:creationId xmlns:a16="http://schemas.microsoft.com/office/drawing/2014/main" id="{331DD3CE-7456-495D-B4A6-594A5151DB45}"/>
              </a:ext>
            </a:extLst>
          </p:cNvPr>
          <p:cNvSpPr/>
          <p:nvPr/>
        </p:nvSpPr>
        <p:spPr>
          <a:xfrm>
            <a:off x="692696" y="755576"/>
            <a:ext cx="568863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 </a:t>
            </a:r>
            <a:r>
              <a:rPr lang="es-CR" altLang="es-MX" sz="2000" b="1" u="sng" dirty="0">
                <a:latin typeface="Chaparral Pro Light" panose="02060403030505090203" pitchFamily="18" charset="0"/>
              </a:rPr>
              <a:t>299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children</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praise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MelquisedecLisbet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9" name="Picture 2">
            <a:extLst>
              <a:ext uri="{FF2B5EF4-FFF2-40B4-BE49-F238E27FC236}">
                <a16:creationId xmlns:a16="http://schemas.microsoft.com/office/drawing/2014/main" id="{23883B31-08FF-45CE-A565-A2B591D02402}"/>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651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8" name="Picture 10" descr="Top 3 Fun Summer Kids' Activities in Wilmington DE">
            <a:extLst>
              <a:ext uri="{FF2B5EF4-FFF2-40B4-BE49-F238E27FC236}">
                <a16:creationId xmlns:a16="http://schemas.microsoft.com/office/drawing/2014/main" id="{F87273DD-EE29-4E8F-839E-66E877C950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8244408"/>
            <a:ext cx="6858000" cy="796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708" y="2070879"/>
            <a:ext cx="6450057" cy="3293209"/>
          </a:xfrm>
          <a:prstGeom prst="rect">
            <a:avLst/>
          </a:prstGeom>
          <a:noFill/>
        </p:spPr>
        <p:txBody>
          <a:bodyPr wrap="square" rtlCol="0">
            <a:spAutoFit/>
          </a:bodyPr>
          <a:lstStyle/>
          <a:p>
            <a:r>
              <a:rPr lang="en-US" sz="1600" b="1" dirty="0">
                <a:latin typeface="Arial Narrow" panose="020B060602020203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600" dirty="0">
                <a:latin typeface="Arial Narrow" panose="020B060602020203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Make copies of pages 1 and 3 for the younger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4 for the older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gives a brief introduction to the lesson</a:t>
            </a:r>
          </a:p>
          <a:p>
            <a:r>
              <a:rPr lang="es-CR" sz="1200" dirty="0">
                <a:solidFill>
                  <a:srgbClr val="F6BB00"/>
                </a:solidFill>
                <a:latin typeface="Arial" panose="020B0604020202020204" pitchFamily="34" charset="0"/>
                <a:cs typeface="Arial" panose="020B0604020202020204" pitchFamily="34" charset="0"/>
              </a:rPr>
              <a:t>      </a:t>
            </a:r>
            <a:endParaRPr lang="es-CR" sz="1200" b="1"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Activity</a:t>
            </a:r>
            <a:r>
              <a:rPr lang="es-CR" sz="1400" b="1" dirty="0">
                <a:latin typeface="Arial" panose="020B0604020202020204" pitchFamily="34" charset="0"/>
                <a:cs typeface="Arial" panose="020B0604020202020204" pitchFamily="34" charset="0"/>
              </a:rPr>
              <a:t>: Sweet </a:t>
            </a:r>
            <a:r>
              <a:rPr lang="es-CR" sz="1400" b="1" dirty="0" err="1">
                <a:latin typeface="Arial" panose="020B0604020202020204" pitchFamily="34" charset="0"/>
                <a:cs typeface="Arial" panose="020B0604020202020204" pitchFamily="34" charset="0"/>
              </a:rPr>
              <a:t>Maze</a:t>
            </a:r>
            <a:endParaRPr lang="es-CR" sz="1400" dirty="0">
              <a:latin typeface="Arial" panose="020B0604020202020204" pitchFamily="34" charset="0"/>
              <a:cs typeface="Arial" panose="020B0604020202020204" pitchFamily="34" charset="0"/>
            </a:endParaRPr>
          </a:p>
          <a:p>
            <a:pPr marL="0" lvl="1"/>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 Will </a:t>
            </a:r>
            <a:r>
              <a:rPr lang="es-CR" sz="1400" dirty="0" err="1">
                <a:latin typeface="Arial" panose="020B0604020202020204" pitchFamily="34" charset="0"/>
                <a:cs typeface="Arial" panose="020B0604020202020204" pitchFamily="34" charset="0"/>
              </a:rPr>
              <a:t>go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through</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maze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with</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help</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of</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our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Wonderful</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Mother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Christ</a:t>
            </a:r>
            <a:r>
              <a:rPr lang="es-CR" sz="1400" dirty="0">
                <a:latin typeface="Arial" panose="020B0604020202020204" pitchFamily="34" charset="0"/>
                <a:cs typeface="Arial" panose="020B0604020202020204" pitchFamily="34" charset="0"/>
              </a:rPr>
              <a:t> Lisbet. </a:t>
            </a:r>
            <a:r>
              <a:rPr lang="es-CR" sz="1400" dirty="0" err="1">
                <a:latin typeface="Arial" panose="020B0604020202020204" pitchFamily="34" charset="0"/>
                <a:cs typeface="Arial" panose="020B0604020202020204" pitchFamily="34" charset="0"/>
              </a:rPr>
              <a:t>They</a:t>
            </a:r>
            <a:r>
              <a:rPr lang="es-CR" sz="1400" dirty="0">
                <a:latin typeface="Arial" panose="020B0604020202020204" pitchFamily="34" charset="0"/>
                <a:cs typeface="Arial" panose="020B0604020202020204" pitchFamily="34" charset="0"/>
              </a:rPr>
              <a:t> can </a:t>
            </a:r>
            <a:r>
              <a:rPr lang="es-CR" sz="1400" dirty="0" err="1">
                <a:latin typeface="Arial" panose="020B0604020202020204" pitchFamily="34" charset="0"/>
                <a:cs typeface="Arial" panose="020B0604020202020204" pitchFamily="34" charset="0"/>
              </a:rPr>
              <a:t>also</a:t>
            </a:r>
            <a:r>
              <a:rPr lang="es-CR" sz="1400" dirty="0">
                <a:latin typeface="Arial" panose="020B0604020202020204" pitchFamily="34" charset="0"/>
                <a:cs typeface="Arial" panose="020B0604020202020204" pitchFamily="34" charset="0"/>
              </a:rPr>
              <a:t> color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ice </a:t>
            </a:r>
            <a:r>
              <a:rPr lang="es-CR" sz="1400" dirty="0" err="1">
                <a:latin typeface="Arial" panose="020B0604020202020204" pitchFamily="34" charset="0"/>
                <a:cs typeface="Arial" panose="020B0604020202020204" pitchFamily="34" charset="0"/>
              </a:rPr>
              <a:t>cream</a:t>
            </a:r>
            <a:r>
              <a:rPr lang="es-CR" sz="1400" dirty="0">
                <a:latin typeface="Arial" panose="020B0604020202020204" pitchFamily="34" charset="0"/>
                <a:cs typeface="Arial" panose="020B0604020202020204" pitchFamily="34" charset="0"/>
              </a:rPr>
              <a:t>.</a:t>
            </a:r>
          </a:p>
          <a:p>
            <a:pPr marL="0" lvl="1"/>
            <a:endParaRPr lang="es-CR" sz="1200"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Activity</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Older</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Children</a:t>
            </a:r>
            <a:endParaRPr lang="es-CR" sz="1400" dirty="0">
              <a:latin typeface="Arial" panose="020B0604020202020204" pitchFamily="34" charset="0"/>
              <a:cs typeface="Arial" panose="020B0604020202020204" pitchFamily="34" charset="0"/>
            </a:endParaRPr>
          </a:p>
          <a:p>
            <a:pPr marL="0" lvl="1"/>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will</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write</a:t>
            </a:r>
            <a:r>
              <a:rPr lang="es-CR" sz="1400" dirty="0">
                <a:latin typeface="Arial" panose="020B0604020202020204" pitchFamily="34" charset="0"/>
                <a:cs typeface="Arial" panose="020B0604020202020204" pitchFamily="34" charset="0"/>
              </a:rPr>
              <a:t> 5 </a:t>
            </a:r>
            <a:r>
              <a:rPr lang="es-CR" sz="1400" dirty="0" err="1">
                <a:latin typeface="Arial" panose="020B0604020202020204" pitchFamily="34" charset="0"/>
                <a:cs typeface="Arial" panose="020B0604020202020204" pitchFamily="34" charset="0"/>
              </a:rPr>
              <a:t>ways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that</a:t>
            </a:r>
            <a:r>
              <a:rPr lang="es-CR"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MelquisedecLisbet</a:t>
            </a:r>
            <a:r>
              <a:rPr lang="en-US" sz="1400" dirty="0">
                <a:latin typeface="Arial" panose="020B0604020202020204" pitchFamily="34" charset="0"/>
                <a:cs typeface="Arial" panose="020B0604020202020204" pitchFamily="34" charset="0"/>
              </a:rPr>
              <a:t> have cared for them.</a:t>
            </a:r>
            <a:endParaRPr lang="es-CR" sz="1400" dirty="0">
              <a:latin typeface="Arial" panose="020B0604020202020204" pitchFamily="34" charset="0"/>
              <a:cs typeface="Arial" panose="020B0604020202020204" pitchFamily="34" charset="0"/>
            </a:endParaRPr>
          </a:p>
          <a:p>
            <a:pPr marL="0" lvl="1"/>
            <a:r>
              <a:rPr lang="es-CR" sz="1200" dirty="0">
                <a:latin typeface="Arial" panose="020B0604020202020204" pitchFamily="34" charset="0"/>
                <a:cs typeface="Arial" panose="020B0604020202020204" pitchFamily="34" charset="0"/>
              </a:rPr>
              <a:t>	</a:t>
            </a:r>
          </a:p>
          <a:p>
            <a:pPr marL="0" lvl="1"/>
            <a:r>
              <a:rPr lang="es-CR" sz="1400" b="1" dirty="0" err="1">
                <a:latin typeface="Arial" panose="020B0604020202020204" pitchFamily="34" charset="0"/>
                <a:cs typeface="Arial" panose="020B0604020202020204" pitchFamily="34" charset="0"/>
              </a:rPr>
              <a:t>Materials</a:t>
            </a:r>
            <a:r>
              <a:rPr lang="es-CR" sz="14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Colored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pencils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crayons</a:t>
            </a:r>
            <a:endParaRPr lang="es-CR" sz="14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Pencils</a:t>
            </a:r>
            <a:endParaRPr lang="es-CR" sz="1400" dirty="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1700808" y="1469419"/>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sp>
        <p:nvSpPr>
          <p:cNvPr id="8" name="Rectangle 7">
            <a:extLst>
              <a:ext uri="{FF2B5EF4-FFF2-40B4-BE49-F238E27FC236}">
                <a16:creationId xmlns:a16="http://schemas.microsoft.com/office/drawing/2014/main" id="{9E4AA2B9-96FF-4DD8-A509-E13871171734}"/>
              </a:ext>
            </a:extLst>
          </p:cNvPr>
          <p:cNvSpPr/>
          <p:nvPr/>
        </p:nvSpPr>
        <p:spPr>
          <a:xfrm>
            <a:off x="692696" y="931530"/>
            <a:ext cx="568863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 </a:t>
            </a:r>
            <a:r>
              <a:rPr lang="es-CR" altLang="es-MX" sz="2000" b="1" u="sng" dirty="0">
                <a:latin typeface="Chaparral Pro Light" panose="02060403030505090203" pitchFamily="18" charset="0"/>
              </a:rPr>
              <a:t>299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children</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praise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MelquisedecLisbet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9" name="Picture 2">
            <a:extLst>
              <a:ext uri="{FF2B5EF4-FFF2-40B4-BE49-F238E27FC236}">
                <a16:creationId xmlns:a16="http://schemas.microsoft.com/office/drawing/2014/main" id="{E42820EB-CF40-48BF-976D-0AFA0552CFB4}"/>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5819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8" name="Picture 7" descr="http://picturesforcoloring.com/wp-content/uploads/2012/05/printable-mazes-15.gif"/>
          <p:cNvPicPr/>
          <p:nvPr/>
        </p:nvPicPr>
        <p:blipFill>
          <a:blip r:embed="rId3">
            <a:extLst>
              <a:ext uri="{28A0092B-C50C-407E-A947-70E740481C1C}">
                <a14:useLocalDpi xmlns:a14="http://schemas.microsoft.com/office/drawing/2010/main" val="0"/>
              </a:ext>
            </a:extLst>
          </a:blip>
          <a:srcRect/>
          <a:stretch>
            <a:fillRect/>
          </a:stretch>
        </p:blipFill>
        <p:spPr bwMode="auto">
          <a:xfrm>
            <a:off x="188640" y="1205486"/>
            <a:ext cx="5943600" cy="7759002"/>
          </a:xfrm>
          <a:prstGeom prst="rect">
            <a:avLst/>
          </a:prstGeom>
          <a:noFill/>
          <a:ln>
            <a:noFill/>
          </a:ln>
        </p:spPr>
      </p:pic>
      <p:sp>
        <p:nvSpPr>
          <p:cNvPr id="3" name="TextBox 2"/>
          <p:cNvSpPr txBox="1"/>
          <p:nvPr/>
        </p:nvSpPr>
        <p:spPr>
          <a:xfrm>
            <a:off x="1628800" y="7236296"/>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6246" y="4355976"/>
            <a:ext cx="1001754" cy="912207"/>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96952" y="4646013"/>
            <a:ext cx="877947" cy="877947"/>
          </a:xfrm>
          <a:prstGeom prst="rect">
            <a:avLst/>
          </a:prstGeom>
        </p:spPr>
      </p:pic>
      <p:pic>
        <p:nvPicPr>
          <p:cNvPr id="13" name="Picture 12"/>
          <p:cNvPicPr/>
          <p:nvPr/>
        </p:nvPicPr>
        <p:blipFill>
          <a:blip r:embed="rId6" cstate="print">
            <a:extLst>
              <a:ext uri="{28A0092B-C50C-407E-A947-70E740481C1C}">
                <a14:useLocalDpi xmlns:a14="http://schemas.microsoft.com/office/drawing/2010/main" val="0"/>
              </a:ext>
            </a:extLst>
          </a:blip>
          <a:stretch>
            <a:fillRect/>
          </a:stretch>
        </p:blipFill>
        <p:spPr>
          <a:xfrm>
            <a:off x="1039084" y="7430040"/>
            <a:ext cx="845810" cy="855018"/>
          </a:xfrm>
          <a:prstGeom prst="rect">
            <a:avLst/>
          </a:prstGeom>
        </p:spPr>
      </p:pic>
      <p:sp>
        <p:nvSpPr>
          <p:cNvPr id="11" name="Oval Callout 10"/>
          <p:cNvSpPr/>
          <p:nvPr/>
        </p:nvSpPr>
        <p:spPr>
          <a:xfrm>
            <a:off x="313324" y="6812562"/>
            <a:ext cx="956347" cy="711765"/>
          </a:xfrm>
          <a:prstGeom prst="wedgeEllipseCallout">
            <a:avLst>
              <a:gd name="adj1" fmla="val 55797"/>
              <a:gd name="adj2" fmla="val 7743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38911" y="6866964"/>
            <a:ext cx="950667" cy="553998"/>
          </a:xfrm>
          <a:prstGeom prst="rect">
            <a:avLst/>
          </a:prstGeom>
          <a:noFill/>
        </p:spPr>
        <p:txBody>
          <a:bodyPr wrap="square" rtlCol="0">
            <a:spAutoFit/>
          </a:bodyPr>
          <a:lstStyle/>
          <a:p>
            <a:pPr algn="ctr"/>
            <a:r>
              <a:rPr lang="es-CR" sz="1000" dirty="0" err="1"/>
              <a:t>We</a:t>
            </a:r>
            <a:r>
              <a:rPr lang="es-CR" sz="1000" dirty="0"/>
              <a:t> </a:t>
            </a:r>
            <a:r>
              <a:rPr lang="es-CR" sz="1000" dirty="0" err="1"/>
              <a:t>achieved</a:t>
            </a:r>
            <a:r>
              <a:rPr lang="es-CR" sz="1000" dirty="0"/>
              <a:t> </a:t>
            </a:r>
            <a:r>
              <a:rPr lang="es-CR" sz="1000" dirty="0" err="1"/>
              <a:t>it</a:t>
            </a:r>
            <a:r>
              <a:rPr lang="es-CR" sz="1000" dirty="0"/>
              <a:t> </a:t>
            </a:r>
            <a:r>
              <a:rPr lang="es-CR" sz="1000" dirty="0" err="1"/>
              <a:t>with</a:t>
            </a:r>
            <a:r>
              <a:rPr lang="es-CR" sz="1000" dirty="0"/>
              <a:t> </a:t>
            </a:r>
            <a:r>
              <a:rPr lang="es-CR" sz="1000" dirty="0" err="1"/>
              <a:t>the</a:t>
            </a:r>
            <a:r>
              <a:rPr lang="es-CR" sz="1000" dirty="0"/>
              <a:t> </a:t>
            </a:r>
            <a:r>
              <a:rPr lang="es-CR" sz="1000" dirty="0" err="1"/>
              <a:t>help</a:t>
            </a:r>
            <a:r>
              <a:rPr lang="es-CR" sz="1000" dirty="0"/>
              <a:t> </a:t>
            </a:r>
            <a:r>
              <a:rPr lang="es-CR" sz="1000" dirty="0" err="1"/>
              <a:t>of</a:t>
            </a:r>
            <a:r>
              <a:rPr lang="es-CR" sz="1000" dirty="0"/>
              <a:t> </a:t>
            </a:r>
            <a:r>
              <a:rPr lang="es-CR" sz="1000" dirty="0" err="1"/>
              <a:t>Christ</a:t>
            </a:r>
            <a:r>
              <a:rPr lang="es-CR" sz="1000" dirty="0"/>
              <a:t> Lisbet</a:t>
            </a:r>
          </a:p>
        </p:txBody>
      </p:sp>
      <p:sp>
        <p:nvSpPr>
          <p:cNvPr id="14" name="Rectangle 13">
            <a:extLst>
              <a:ext uri="{FF2B5EF4-FFF2-40B4-BE49-F238E27FC236}">
                <a16:creationId xmlns:a16="http://schemas.microsoft.com/office/drawing/2014/main" id="{727DC63A-7377-486E-967D-7FB149B28034}"/>
              </a:ext>
            </a:extLst>
          </p:cNvPr>
          <p:cNvSpPr/>
          <p:nvPr/>
        </p:nvSpPr>
        <p:spPr>
          <a:xfrm>
            <a:off x="692696" y="827584"/>
            <a:ext cx="568863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 </a:t>
            </a:r>
            <a:r>
              <a:rPr lang="es-CR" altLang="es-MX" sz="2000" b="1" u="sng" dirty="0">
                <a:latin typeface="Chaparral Pro Light" panose="02060403030505090203" pitchFamily="18" charset="0"/>
              </a:rPr>
              <a:t>299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children</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praise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MelquisedecLisbet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5" name="Picture 2">
            <a:extLst>
              <a:ext uri="{FF2B5EF4-FFF2-40B4-BE49-F238E27FC236}">
                <a16:creationId xmlns:a16="http://schemas.microsoft.com/office/drawing/2014/main" id="{FC6EA531-A916-4E53-B214-55A1BE0CF280}"/>
              </a:ext>
            </a:extLst>
          </p:cNvPr>
          <p:cNvPicPr>
            <a:picLocks noChangeAspect="1" noChangeArrowheads="1"/>
          </p:cNvPicPr>
          <p:nvPr/>
        </p:nvPicPr>
        <p:blipFill rotWithShape="1">
          <a:blip r:embed="rId7" cstate="print">
            <a:clrChange>
              <a:clrFrom>
                <a:srgbClr val="000000"/>
              </a:clrFrom>
              <a:clrTo>
                <a:srgbClr val="000000">
                  <a:alpha val="0"/>
                </a:srgbClr>
              </a:clrTo>
            </a:clrChange>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5819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61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64" name="TextBox 63"/>
          <p:cNvSpPr txBox="1"/>
          <p:nvPr/>
        </p:nvSpPr>
        <p:spPr>
          <a:xfrm>
            <a:off x="3789040" y="6087906"/>
            <a:ext cx="2736304" cy="369332"/>
          </a:xfrm>
          <a:prstGeom prst="rect">
            <a:avLst/>
          </a:prstGeom>
          <a:solidFill>
            <a:schemeClr val="bg1"/>
          </a:solidFill>
        </p:spPr>
        <p:txBody>
          <a:bodyPr wrap="square" rtlCol="0">
            <a:spAutoFit/>
          </a:bodyPr>
          <a:lstStyle/>
          <a:p>
            <a:endParaRPr lang="en-US" dirty="0"/>
          </a:p>
        </p:txBody>
      </p:sp>
      <p:sp>
        <p:nvSpPr>
          <p:cNvPr id="42" name="Rectangle 41"/>
          <p:cNvSpPr/>
          <p:nvPr/>
        </p:nvSpPr>
        <p:spPr>
          <a:xfrm>
            <a:off x="692696" y="931530"/>
            <a:ext cx="568863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 </a:t>
            </a:r>
            <a:r>
              <a:rPr lang="es-CR" altLang="es-MX" sz="2000" b="1" u="sng" dirty="0">
                <a:latin typeface="Chaparral Pro Light" panose="02060403030505090203" pitchFamily="18" charset="0"/>
              </a:rPr>
              <a:t>299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children</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praise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MelquisedecLisbet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026" name="Picture 2" descr="Summer Border: Clip Art, Page Border, and Vector Graphics ...">
            <a:extLst>
              <a:ext uri="{FF2B5EF4-FFF2-40B4-BE49-F238E27FC236}">
                <a16:creationId xmlns:a16="http://schemas.microsoft.com/office/drawing/2014/main" id="{4CD70D09-3B0B-412D-8C26-EEE313AAC9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640" y="1534788"/>
            <a:ext cx="6503521" cy="75017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86E5537-1E1F-4C6F-8869-A6A31CB8B2EC}"/>
              </a:ext>
            </a:extLst>
          </p:cNvPr>
          <p:cNvSpPr txBox="1"/>
          <p:nvPr/>
        </p:nvSpPr>
        <p:spPr>
          <a:xfrm>
            <a:off x="1123842" y="2075527"/>
            <a:ext cx="4633116" cy="1200329"/>
          </a:xfrm>
          <a:prstGeom prst="rect">
            <a:avLst/>
          </a:prstGeom>
          <a:noFill/>
        </p:spPr>
        <p:txBody>
          <a:bodyPr wrap="square" rtlCol="0">
            <a:spAutoFit/>
          </a:bodyPr>
          <a:lstStyle/>
          <a:p>
            <a:pPr algn="ctr"/>
            <a:r>
              <a:rPr lang="es-CR" sz="2400" dirty="0" err="1"/>
              <a:t>Thank</a:t>
            </a:r>
            <a:r>
              <a:rPr lang="es-CR" sz="2400" dirty="0"/>
              <a:t> </a:t>
            </a:r>
            <a:r>
              <a:rPr lang="es-CR" sz="2400" dirty="0" err="1"/>
              <a:t>you</a:t>
            </a:r>
            <a:r>
              <a:rPr lang="es-CR" sz="2400" dirty="0"/>
              <a:t> </a:t>
            </a:r>
            <a:r>
              <a:rPr lang="es-CR" sz="2400" dirty="0" err="1"/>
              <a:t>Parents</a:t>
            </a:r>
            <a:r>
              <a:rPr lang="es-CR" sz="2400" dirty="0"/>
              <a:t> </a:t>
            </a:r>
            <a:r>
              <a:rPr lang="es-CR" sz="2400" dirty="0" err="1"/>
              <a:t>MelquisedecLisbet</a:t>
            </a:r>
            <a:r>
              <a:rPr lang="es-CR" sz="2400" dirty="0"/>
              <a:t> </a:t>
            </a:r>
            <a:r>
              <a:rPr lang="es-CR" sz="2400" dirty="0" err="1"/>
              <a:t>for</a:t>
            </a:r>
            <a:r>
              <a:rPr lang="es-CR" sz="2400" dirty="0"/>
              <a:t> </a:t>
            </a:r>
            <a:r>
              <a:rPr lang="es-CR" sz="2400" dirty="0" err="1"/>
              <a:t>all</a:t>
            </a:r>
            <a:r>
              <a:rPr lang="es-CR" sz="2400" dirty="0"/>
              <a:t> </a:t>
            </a:r>
            <a:r>
              <a:rPr lang="es-CR" sz="2400" dirty="0" err="1"/>
              <a:t>the</a:t>
            </a:r>
            <a:r>
              <a:rPr lang="es-CR" sz="2400" dirty="0"/>
              <a:t> </a:t>
            </a:r>
            <a:r>
              <a:rPr lang="es-CR" sz="2400" dirty="0" err="1"/>
              <a:t>ways</a:t>
            </a:r>
            <a:r>
              <a:rPr lang="es-CR" sz="2400" dirty="0"/>
              <a:t> </a:t>
            </a:r>
            <a:r>
              <a:rPr lang="es-CR" sz="2400" dirty="0" err="1"/>
              <a:t>you</a:t>
            </a:r>
            <a:r>
              <a:rPr lang="es-CR" sz="2400" dirty="0"/>
              <a:t> </a:t>
            </a:r>
            <a:r>
              <a:rPr lang="es-CR" sz="2400" dirty="0" err="1"/>
              <a:t>care</a:t>
            </a:r>
            <a:r>
              <a:rPr lang="es-CR" sz="2400" dirty="0"/>
              <a:t> </a:t>
            </a:r>
            <a:r>
              <a:rPr lang="es-CR" sz="2400" dirty="0" err="1"/>
              <a:t>for</a:t>
            </a:r>
            <a:r>
              <a:rPr lang="es-CR" sz="2400" dirty="0"/>
              <a:t> me:</a:t>
            </a:r>
          </a:p>
        </p:txBody>
      </p:sp>
      <p:sp>
        <p:nvSpPr>
          <p:cNvPr id="3" name="TextBox 2">
            <a:extLst>
              <a:ext uri="{FF2B5EF4-FFF2-40B4-BE49-F238E27FC236}">
                <a16:creationId xmlns:a16="http://schemas.microsoft.com/office/drawing/2014/main" id="{C3B05E8E-031D-43C0-889B-E997184EC5EF}"/>
              </a:ext>
            </a:extLst>
          </p:cNvPr>
          <p:cNvSpPr txBox="1"/>
          <p:nvPr/>
        </p:nvSpPr>
        <p:spPr>
          <a:xfrm>
            <a:off x="1329106" y="3628950"/>
            <a:ext cx="4443470" cy="5447645"/>
          </a:xfrm>
          <a:prstGeom prst="rect">
            <a:avLst/>
          </a:prstGeom>
          <a:noFill/>
        </p:spPr>
        <p:txBody>
          <a:bodyPr wrap="square" rtlCol="0">
            <a:spAutoFit/>
          </a:bodyPr>
          <a:lstStyle/>
          <a:p>
            <a:pPr marL="342900" indent="-342900">
              <a:buAutoNum type="arabicPeriod"/>
            </a:pPr>
            <a:r>
              <a:rPr lang="en-US" dirty="0"/>
              <a:t>__________________________________</a:t>
            </a:r>
          </a:p>
          <a:p>
            <a:pPr>
              <a:lnSpc>
                <a:spcPct val="150000"/>
              </a:lnSpc>
            </a:pPr>
            <a:r>
              <a:rPr lang="en-US" dirty="0"/>
              <a:t>_____________________________________</a:t>
            </a:r>
          </a:p>
          <a:p>
            <a:endParaRPr lang="en-US" sz="1200" dirty="0"/>
          </a:p>
          <a:p>
            <a:pPr>
              <a:lnSpc>
                <a:spcPct val="150000"/>
              </a:lnSpc>
            </a:pPr>
            <a:r>
              <a:rPr lang="en-US" dirty="0"/>
              <a:t>2. ___________________________________</a:t>
            </a:r>
          </a:p>
          <a:p>
            <a:pPr>
              <a:lnSpc>
                <a:spcPct val="150000"/>
              </a:lnSpc>
            </a:pPr>
            <a:r>
              <a:rPr lang="en-US" dirty="0"/>
              <a:t>_____________________________________</a:t>
            </a:r>
          </a:p>
          <a:p>
            <a:pPr>
              <a:lnSpc>
                <a:spcPct val="150000"/>
              </a:lnSpc>
            </a:pPr>
            <a:endParaRPr lang="en-US" sz="1100" dirty="0"/>
          </a:p>
          <a:p>
            <a:pPr>
              <a:lnSpc>
                <a:spcPct val="150000"/>
              </a:lnSpc>
            </a:pPr>
            <a:r>
              <a:rPr lang="en-US" dirty="0"/>
              <a:t>3. ___________________________________</a:t>
            </a:r>
          </a:p>
          <a:p>
            <a:pPr>
              <a:lnSpc>
                <a:spcPct val="150000"/>
              </a:lnSpc>
            </a:pPr>
            <a:r>
              <a:rPr lang="en-US" dirty="0"/>
              <a:t>_____________________________________</a:t>
            </a:r>
          </a:p>
          <a:p>
            <a:pPr>
              <a:lnSpc>
                <a:spcPct val="150000"/>
              </a:lnSpc>
            </a:pPr>
            <a:endParaRPr lang="en-US" sz="1200" dirty="0"/>
          </a:p>
          <a:p>
            <a:pPr>
              <a:lnSpc>
                <a:spcPct val="150000"/>
              </a:lnSpc>
            </a:pPr>
            <a:r>
              <a:rPr lang="en-US" dirty="0"/>
              <a:t>4. ___________________________________</a:t>
            </a:r>
          </a:p>
          <a:p>
            <a:pPr>
              <a:lnSpc>
                <a:spcPct val="150000"/>
              </a:lnSpc>
            </a:pPr>
            <a:r>
              <a:rPr lang="en-US" dirty="0"/>
              <a:t>_____________________________________</a:t>
            </a:r>
          </a:p>
          <a:p>
            <a:pPr>
              <a:lnSpc>
                <a:spcPct val="150000"/>
              </a:lnSpc>
            </a:pPr>
            <a:endParaRPr lang="en-US" sz="1100" dirty="0"/>
          </a:p>
          <a:p>
            <a:pPr>
              <a:lnSpc>
                <a:spcPct val="150000"/>
              </a:lnSpc>
            </a:pPr>
            <a:r>
              <a:rPr lang="en-US" dirty="0"/>
              <a:t>5. ___________________________________</a:t>
            </a:r>
          </a:p>
          <a:p>
            <a:pPr>
              <a:lnSpc>
                <a:spcPct val="150000"/>
              </a:lnSpc>
            </a:pPr>
            <a:r>
              <a:rPr lang="en-US" dirty="0"/>
              <a:t>_____________________________________</a:t>
            </a:r>
          </a:p>
          <a:p>
            <a:endParaRPr lang="en-US" dirty="0"/>
          </a:p>
        </p:txBody>
      </p:sp>
      <p:pic>
        <p:nvPicPr>
          <p:cNvPr id="10" name="Picture 2">
            <a:extLst>
              <a:ext uri="{FF2B5EF4-FFF2-40B4-BE49-F238E27FC236}">
                <a16:creationId xmlns:a16="http://schemas.microsoft.com/office/drawing/2014/main" id="{BB0C648F-A559-4D31-8E81-D6E4D1F5C4D3}"/>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5819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5249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1113042</TotalTime>
  <Words>772</Words>
  <Application>Microsoft Office PowerPoint</Application>
  <PresentationFormat>On-screen Show (4:3)</PresentationFormat>
  <Paragraphs>52</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Narrow</vt:lpstr>
      <vt:lpstr>Calibri</vt:lpstr>
      <vt:lpstr>Calibri Light</vt:lpstr>
      <vt:lpstr>Century Gothic</vt:lpstr>
      <vt:lpstr>Chaparral Pro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8214</cp:revision>
  <cp:lastPrinted>2018-09-10T19:54:12Z</cp:lastPrinted>
  <dcterms:created xsi:type="dcterms:W3CDTF">2011-04-01T14:17:38Z</dcterms:created>
  <dcterms:modified xsi:type="dcterms:W3CDTF">2020-07-29T18:56:31Z</dcterms:modified>
</cp:coreProperties>
</file>