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7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</p:sldIdLst>
  <p:sldSz cx="6858000" cy="9144000"/>
  <p:notesSz cx="7010400" cy="9296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spostare la diapositiva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EF02A42F-C55A-4AB7-804C-A079719D2938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ldImg"/>
          </p:nvPr>
        </p:nvSpPr>
        <p:spPr>
          <a:xfrm>
            <a:off x="2197080" y="696960"/>
            <a:ext cx="2615400" cy="3485520"/>
          </a:xfrm>
          <a:prstGeom prst="rect">
            <a:avLst/>
          </a:prstGeom>
          <a:ln w="0">
            <a:noFill/>
          </a:ln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01280" y="4415400"/>
            <a:ext cx="5607360" cy="418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3971160" y="8829360"/>
            <a:ext cx="3036600" cy="464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3E83134A-D0C0-4758-81CC-2B824914456F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2 CuadroTexto"/>
          <p:cNvSpPr/>
          <p:nvPr/>
        </p:nvSpPr>
        <p:spPr>
          <a:xfrm>
            <a:off x="0" y="1084320"/>
            <a:ext cx="2340000" cy="424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Per MelquisedecLisbet!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Per nostro Padre e nostra Madre!</a:t>
            </a:r>
            <a:endParaRPr b="0" lang="it-IT" sz="1100" spc="-1" strike="noStrike">
              <a:latin typeface="Arial"/>
            </a:endParaRPr>
          </a:p>
        </p:txBody>
      </p:sp>
      <p:pic>
        <p:nvPicPr>
          <p:cNvPr id="45" name="Picture 9" descr=""/>
          <p:cNvPicPr/>
          <p:nvPr/>
        </p:nvPicPr>
        <p:blipFill>
          <a:blip r:embed="rId1"/>
          <a:stretch/>
        </p:blipFill>
        <p:spPr>
          <a:xfrm>
            <a:off x="5855400" y="191160"/>
            <a:ext cx="835200" cy="57780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11" descr=""/>
          <p:cNvPicPr/>
          <p:nvPr/>
        </p:nvPicPr>
        <p:blipFill>
          <a:blip r:embed="rId2"/>
          <a:stretch/>
        </p:blipFill>
        <p:spPr>
          <a:xfrm>
            <a:off x="447840" y="-6840"/>
            <a:ext cx="4835520" cy="901800"/>
          </a:xfrm>
          <a:prstGeom prst="rect">
            <a:avLst/>
          </a:prstGeom>
          <a:ln w="0">
            <a:noFill/>
          </a:ln>
        </p:spPr>
      </p:pic>
      <p:sp>
        <p:nvSpPr>
          <p:cNvPr id="47" name="TextBox 1"/>
          <p:cNvSpPr/>
          <p:nvPr/>
        </p:nvSpPr>
        <p:spPr>
          <a:xfrm>
            <a:off x="116640" y="1735920"/>
            <a:ext cx="6573960" cy="7452360"/>
          </a:xfrm>
          <a:prstGeom prst="rect">
            <a:avLst/>
          </a:prstGeom>
          <a:noFill/>
          <a:ln w="38100">
            <a:solidFill>
              <a:srgbClr val="edede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Microsoft YaHei"/>
              </a:rPr>
              <a:t>Fratelli fedeli, oggi ascolteremo una bella poesía che ha inviato una delle nostre sorelle a nostra Madre Cristo Lisbet e vedremo quanto sono </a:t>
            </a: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DejaVu Sans"/>
              </a:rPr>
              <a:t>profonde le parole che recita. </a:t>
            </a:r>
            <a:endParaRPr b="0" lang="it-IT" sz="11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1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DejaVu Sans"/>
              </a:rPr>
              <a:t>Ripassiamo questa poesía attentamente per vedere l’insegnamento di Cristo Lisbet. </a:t>
            </a:r>
            <a:endParaRPr b="0" lang="it-IT" sz="1150" spc="-1" strike="noStrike"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Arial"/>
              <a:buChar char="♥"/>
            </a:pP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DejaVu Sans"/>
              </a:rPr>
              <a:t>Quando più ne ha avuto bisogno, nostra Madre l’ha consolata con il Suo amore e la Sua Parola. Qui possiamo vedere come le Sagge Parole di Cristo sono tanto Poderose che ci rivestono con il Suo Amore Eterno e ci portano consolazione in qualunque situazione. Lei è l’Amore Perfetto di Dio.</a:t>
            </a:r>
            <a:endParaRPr b="0" lang="it-IT" sz="1150" spc="-1" strike="noStrike"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Arial"/>
              <a:buChar char="♥"/>
            </a:pP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DejaVu Sans"/>
              </a:rPr>
              <a:t>Cristo deve essere la nostra Roccia Salda, la nostra Ancora per non essere mossi da niente. Lei è il nostro esempio da seguire di Bontà ed Onestà.</a:t>
            </a:r>
            <a:endParaRPr b="0" lang="it-IT" sz="1150" spc="-1" strike="noStrike"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Arial"/>
              <a:buChar char="♥"/>
            </a:pP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DejaVu Sans"/>
              </a:rPr>
              <a:t>È la Madre più Bella, poiché è la Madre del nostro spirito e l’Unica che lo ha potuto creare. </a:t>
            </a:r>
            <a:endParaRPr b="0" lang="it-IT" sz="1150" spc="-1" strike="noStrike"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Arial"/>
              <a:buChar char="♥"/>
            </a:pP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DejaVu Sans"/>
              </a:rPr>
              <a:t>Lei ci Protegge poiché MelquisedecLisbet sono il nostro Gigante Protettore e la Leonessa Difenditrice. Ci Copre con le Sue Ali poiché è la nostra Madre Aquila che ha cura di noi fino a che apprendiamo a volare.  Ci Guida con la Sua Divina Luce poiché Cristo è la Luce del Mondo e ci Guida con le Sue Poderose Parole di Sapienza che ci servono nel nostro quotidiano vivere per prendere buone decisioni. </a:t>
            </a:r>
            <a:endParaRPr b="0" lang="it-IT" sz="1150" spc="-1" strike="noStrike"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Arial"/>
              <a:buChar char="♥"/>
            </a:pP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DejaVu Sans"/>
              </a:rPr>
              <a:t>Lei è la nostra Protettrice ed Avvocata Fedele in qualunque situazione.  Dobbiamo confidare totalmente in Lei, affinché sia Lei a sistemare qualsiasi situazione nella nostra vita. Lei vuole sempre il meglio per i Suoi figli, per questo ci Protegge con tanta Cura ed Affetto.</a:t>
            </a:r>
            <a:endParaRPr b="0" lang="it-IT" sz="1150" spc="-1" strike="noStrike"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Arial"/>
              <a:buChar char="♥"/>
            </a:pP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DejaVu Sans"/>
              </a:rPr>
              <a:t>Cristo deve essere il motivo della nostra Allegria poiché è Colei che ci dà tutto e fa tutto per noi.  Sa cos’è quello che più ci conviene per essere felici.</a:t>
            </a:r>
            <a:endParaRPr b="0" lang="it-IT" sz="1150" spc="-1" strike="noStrike"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Arial"/>
              <a:buChar char="♥"/>
            </a:pP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DejaVu Sans"/>
              </a:rPr>
              <a:t>Cristo è stata l’Unica che ci ha insegnato a pregare correttamente al dirci che dobbiamo chiedere a Dio Padre Melquisedec con timore riverente, nel Poderoso Nome di Cristo Lisbet, e se è una richiesta giusta ed è la volontà di Dio Padre, ci verrà data.   </a:t>
            </a:r>
            <a:endParaRPr b="0" lang="it-IT" sz="1150" spc="-1" strike="noStrike"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Arial"/>
              <a:buChar char="♥"/>
            </a:pP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DejaVu Sans"/>
              </a:rPr>
              <a:t>Cristo ci ha insegnato ad amare il nostro prossimo, che è il fratello maggiore.  Ci dice che dobbiamo trattarlo con amore per farlo riconciliare con il fratello minore e siano uno solo, per far sì che il minore sia chi governa il maggiore in amore.</a:t>
            </a:r>
            <a:endParaRPr b="0" lang="it-IT" sz="1150" spc="-1" strike="noStrike"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Arial"/>
              <a:buChar char="♥"/>
            </a:pP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DejaVu Sans"/>
              </a:rPr>
              <a:t>Non abbiamo mai visto un esempio di vita tanto Ordinato, Santo e Puro o niente né nessuno che Ordini e Pulisca la nostra mente per poter fare di essa la Sua casa e vivere lì, Solo Cristo Lisbet.  Il Suo Esempio deve essere la nostra Ispirazione.</a:t>
            </a:r>
            <a:endParaRPr b="0" lang="it-IT" sz="1150" spc="-1" strike="noStrike"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Arial"/>
              <a:buChar char="♥"/>
            </a:pP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DejaVu Sans"/>
              </a:rPr>
              <a:t>Il nostro Voto a Dio deve essere: Voler essere Graditi solo a MelquisedecLisbet, Amare solo MelquisedecLisbet e Vivere solo per MelquisedecLisbet.</a:t>
            </a:r>
            <a:endParaRPr b="0" lang="it-IT" sz="1150" spc="-1" strike="noStrike"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Arial"/>
              <a:buChar char="♥"/>
            </a:pP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DejaVu Sans"/>
              </a:rPr>
              <a:t>Nostra Madre ci ha amato prima al vestirsi di un corpo di carne e vincerlo con Amore e Pazienza e la Sua totale fiducia in Dio Padre Melquisedec, il Suo Protettore e Fedele Amore Eterno.  </a:t>
            </a:r>
            <a:endParaRPr b="0" lang="it-IT" sz="11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1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DejaVu Sans"/>
              </a:rPr>
              <a:t>Santi angeli, che bellezza di poema e quanta sapienza c’è rinchiusa in queste belle parole.</a:t>
            </a:r>
            <a:endParaRPr b="0" lang="it-IT" sz="11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R" sz="1150" spc="-1" strike="noStrike">
                <a:solidFill>
                  <a:srgbClr val="000000"/>
                </a:solidFill>
                <a:latin typeface="Arial"/>
                <a:ea typeface="DejaVu Sans"/>
              </a:rPr>
              <a:t>Siamo figli docili e amiamo Cristo in questo stesso modo.</a:t>
            </a:r>
            <a:endParaRPr b="0" lang="it-IT" sz="11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1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R" sz="1400" spc="-1" strike="noStrike">
                <a:solidFill>
                  <a:srgbClr val="ff0000"/>
                </a:solidFill>
                <a:latin typeface="Arial"/>
                <a:ea typeface="DejaVu Sans"/>
              </a:rPr>
              <a:t>Grazie Cristo Lisbet per essere il mio più Bell’esempio di vita,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R" sz="1400" spc="-1" strike="noStrike">
                <a:solidFill>
                  <a:srgbClr val="ff0000"/>
                </a:solidFill>
                <a:latin typeface="Arial"/>
                <a:ea typeface="DejaVu Sans"/>
              </a:rPr>
              <a:t>Anch’io ti voglio aggradare.  Amen, Alleluia!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48" name="Rectangle 27"/>
          <p:cNvSpPr/>
          <p:nvPr/>
        </p:nvSpPr>
        <p:spPr>
          <a:xfrm>
            <a:off x="1124640" y="777600"/>
            <a:ext cx="460764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Classe #368 Come non Amarti?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49" name="Picture 12" descr=""/>
          <p:cNvPicPr/>
          <p:nvPr/>
        </p:nvPicPr>
        <p:blipFill>
          <a:blip r:embed="rId3"/>
          <a:stretch/>
        </p:blipFill>
        <p:spPr>
          <a:xfrm rot="2363400">
            <a:off x="6249600" y="1577160"/>
            <a:ext cx="607680" cy="4291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13" descr=""/>
          <p:cNvPicPr/>
          <p:nvPr/>
        </p:nvPicPr>
        <p:blipFill>
          <a:blip r:embed="rId4"/>
          <a:stretch/>
        </p:blipFill>
        <p:spPr>
          <a:xfrm>
            <a:off x="116640" y="8316360"/>
            <a:ext cx="575280" cy="62388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4" descr=""/>
          <p:cNvPicPr/>
          <p:nvPr/>
        </p:nvPicPr>
        <p:blipFill>
          <a:blip r:embed="rId5"/>
          <a:stretch/>
        </p:blipFill>
        <p:spPr>
          <a:xfrm>
            <a:off x="6089760" y="8316360"/>
            <a:ext cx="575280" cy="62388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5" descr=""/>
          <p:cNvPicPr/>
          <p:nvPr/>
        </p:nvPicPr>
        <p:blipFill>
          <a:blip r:embed="rId6"/>
          <a:stretch/>
        </p:blipFill>
        <p:spPr>
          <a:xfrm rot="20250000">
            <a:off x="46800" y="1506960"/>
            <a:ext cx="541800" cy="48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2"/>
          <p:cNvSpPr/>
          <p:nvPr/>
        </p:nvSpPr>
        <p:spPr>
          <a:xfrm>
            <a:off x="233640" y="1859760"/>
            <a:ext cx="6449400" cy="71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Istruzioni per la classe: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marL="169920" indent="-169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Fare copie delle pagine 1, 3 e 4 per i bimbi più piccini</a:t>
            </a:r>
            <a:endParaRPr b="0" lang="it-IT" sz="1400" spc="-1" strike="noStrike">
              <a:latin typeface="Arial"/>
            </a:endParaRPr>
          </a:p>
          <a:p>
            <a:pPr marL="16992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Fare copie delle pagine 1 e 5  per i bambini più grandi</a:t>
            </a:r>
            <a:endParaRPr b="0" lang="it-IT" sz="1400" spc="-1" strike="noStrike">
              <a:latin typeface="Arial"/>
            </a:endParaRPr>
          </a:p>
          <a:p>
            <a:pPr marL="16992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Il collaboratore / genitore dà una breve introduzione al tema e gli ricorda il seguente significato: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marL="169920" indent="-169920" algn="just">
              <a:lnSpc>
                <a:spcPct val="100000"/>
              </a:lnSpc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1" lang="it-IT" sz="14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Ispirazione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: Qualcosa o qualcuno che motiva una persona a fare qualcosa.</a:t>
            </a:r>
            <a:endParaRPr b="0" lang="it-IT" sz="1400" spc="-1" strike="noStrike">
              <a:latin typeface="Arial"/>
            </a:endParaRPr>
          </a:p>
          <a:p>
            <a:pPr marL="169920" indent="-169920" algn="just"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latin typeface="Arial"/>
            </a:endParaRPr>
          </a:p>
          <a:p>
            <a:pPr marL="16992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Potete fare le seguenti domande per rafforzare il tema: </a:t>
            </a:r>
            <a:endParaRPr b="0" lang="it-IT" sz="1400" spc="-1" strike="noStrike">
              <a:latin typeface="Arial"/>
            </a:endParaRPr>
          </a:p>
          <a:p>
            <a:pPr lvl="1" marL="169920" indent="-16992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Di cosa ci dà esempio Cristo? </a:t>
            </a:r>
            <a:r>
              <a:rPr b="0" lang="it-IT" sz="1400" spc="-1" strike="noStrike">
                <a:solidFill>
                  <a:srgbClr val="c00000"/>
                </a:solidFill>
                <a:latin typeface="Arial"/>
                <a:ea typeface="DejaVu Sans"/>
              </a:rPr>
              <a:t>Ci dà esempio di Bontà, Onestà, di come amare il nostro prossimo, di una vita Ordenata, Santa e Pura.</a:t>
            </a:r>
            <a:endParaRPr b="0" lang="it-IT" sz="1400" spc="-1" strike="noStrike">
              <a:latin typeface="Arial"/>
            </a:endParaRPr>
          </a:p>
          <a:p>
            <a:pPr lvl="1" marL="169920" indent="-16992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Qual è il voto che dobbiamo fare a Dio?</a:t>
            </a:r>
            <a:r>
              <a:rPr b="0" lang="it-IT" sz="1400" spc="-1" strike="noStrike">
                <a:solidFill>
                  <a:srgbClr val="00b0f0"/>
                </a:solidFill>
                <a:latin typeface="Arial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c00000"/>
                </a:solidFill>
                <a:latin typeface="Arial"/>
                <a:ea typeface="DejaVu Sans"/>
              </a:rPr>
              <a:t>Il nostro Voto a Dio deve essere: Voler Aggradare solo MelquisedecLisbet, Amare solo MelquisedecLisbet, e Vivere solo per MelquisedecLisbet.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Attività: Amo Cristo Lisbet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I bambini faranno un albero scrivendo perché amano Cristo Lisbet.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latin typeface="Arial"/>
            </a:endParaRPr>
          </a:p>
          <a:p>
            <a:pPr marL="16992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Colorare l’albero a pagina 3 di marrone o ritagliare il modello su cartoncino marrone</a:t>
            </a:r>
            <a:endParaRPr b="0" lang="it-IT" sz="1400" spc="-1" strike="noStrike">
              <a:latin typeface="Arial"/>
            </a:endParaRPr>
          </a:p>
          <a:p>
            <a:pPr marL="16992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Ritagliare le foglie a pagina 4 e ricalcarle su cartoncini di diversi colori</a:t>
            </a:r>
            <a:endParaRPr b="0" lang="it-IT" sz="1400" spc="-1" strike="noStrike">
              <a:latin typeface="Arial"/>
            </a:endParaRPr>
          </a:p>
          <a:p>
            <a:pPr marL="16992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Scrivere su ogni foglia una ragione per la quale ami Cristo Lisbet</a:t>
            </a:r>
            <a:endParaRPr b="0" lang="it-IT" sz="1400" spc="-1" strike="noStrike">
              <a:latin typeface="Arial"/>
            </a:endParaRPr>
          </a:p>
          <a:p>
            <a:pPr marL="16992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Incolla le foglie sui rami dell’albero</a:t>
            </a:r>
            <a:endParaRPr b="0" lang="it-IT" sz="1400" spc="-1" strike="noStrike">
              <a:latin typeface="Arial"/>
            </a:endParaRPr>
          </a:p>
          <a:p>
            <a:pPr marL="16992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Se vogliono, possono ritagliare la foto di Cristo Lisbet a pag. 4 e incollarla al centro dell’albero.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Materiali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it-IT" sz="14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Matite colorate / Pastelli a cera</a:t>
            </a:r>
            <a:endParaRPr b="0" lang="it-IT" sz="14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Cartoncino di vari colori</a:t>
            </a:r>
            <a:endParaRPr b="0" lang="it-IT" sz="14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Forbici</a:t>
            </a:r>
            <a:endParaRPr b="0" lang="it-IT" sz="14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Colla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54" name="68 Rectángulo"/>
          <p:cNvSpPr/>
          <p:nvPr/>
        </p:nvSpPr>
        <p:spPr>
          <a:xfrm>
            <a:off x="0" y="1348200"/>
            <a:ext cx="685764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Foglio per il Collaboratore / Genitore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55" name="Picture 11" descr=""/>
          <p:cNvPicPr/>
          <p:nvPr/>
        </p:nvPicPr>
        <p:blipFill>
          <a:blip r:embed="rId1"/>
          <a:stretch/>
        </p:blipFill>
        <p:spPr>
          <a:xfrm>
            <a:off x="5847840" y="133920"/>
            <a:ext cx="835200" cy="57780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"/>
          <p:cNvPicPr/>
          <p:nvPr/>
        </p:nvPicPr>
        <p:blipFill>
          <a:blip r:embed="rId2"/>
          <a:stretch/>
        </p:blipFill>
        <p:spPr>
          <a:xfrm>
            <a:off x="447840" y="-6840"/>
            <a:ext cx="4835520" cy="901800"/>
          </a:xfrm>
          <a:prstGeom prst="rect">
            <a:avLst/>
          </a:prstGeom>
          <a:ln w="0">
            <a:noFill/>
          </a:ln>
        </p:spPr>
      </p:pic>
      <p:sp>
        <p:nvSpPr>
          <p:cNvPr id="57" name="Rectangle 7"/>
          <p:cNvSpPr/>
          <p:nvPr/>
        </p:nvSpPr>
        <p:spPr>
          <a:xfrm>
            <a:off x="1124640" y="849600"/>
            <a:ext cx="460764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Classe #368 Come non Amarti?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8" descr=""/>
          <p:cNvPicPr/>
          <p:nvPr/>
        </p:nvPicPr>
        <p:blipFill>
          <a:blip r:embed="rId1"/>
          <a:stretch/>
        </p:blipFill>
        <p:spPr>
          <a:xfrm>
            <a:off x="5856120" y="171360"/>
            <a:ext cx="835200" cy="57780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8" descr=""/>
          <p:cNvPicPr/>
          <p:nvPr/>
        </p:nvPicPr>
        <p:blipFill>
          <a:blip r:embed="rId2"/>
          <a:stretch/>
        </p:blipFill>
        <p:spPr>
          <a:xfrm>
            <a:off x="447840" y="-6840"/>
            <a:ext cx="4835520" cy="901800"/>
          </a:xfrm>
          <a:prstGeom prst="rect">
            <a:avLst/>
          </a:prstGeom>
          <a:ln w="0">
            <a:noFill/>
          </a:ln>
        </p:spPr>
      </p:pic>
      <p:sp>
        <p:nvSpPr>
          <p:cNvPr id="60" name="TextBox 2"/>
          <p:cNvSpPr/>
          <p:nvPr/>
        </p:nvSpPr>
        <p:spPr>
          <a:xfrm>
            <a:off x="1628640" y="7236360"/>
            <a:ext cx="215280" cy="3686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TextBox 9"/>
          <p:cNvSpPr/>
          <p:nvPr/>
        </p:nvSpPr>
        <p:spPr>
          <a:xfrm>
            <a:off x="1668600" y="6867000"/>
            <a:ext cx="215280" cy="3686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Rectangle 10"/>
          <p:cNvSpPr/>
          <p:nvPr/>
        </p:nvSpPr>
        <p:spPr>
          <a:xfrm>
            <a:off x="1124640" y="777600"/>
            <a:ext cx="460764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Classe #368 Come non Amarti?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63" name="Picture 2" descr="Printable Tree Template-PDF Download-Halloween Crafts-Bare image 1"/>
          <p:cNvPicPr/>
          <p:nvPr/>
        </p:nvPicPr>
        <p:blipFill>
          <a:blip r:embed="rId3"/>
          <a:stretch/>
        </p:blipFill>
        <p:spPr>
          <a:xfrm>
            <a:off x="0" y="1177920"/>
            <a:ext cx="6857280" cy="7968600"/>
          </a:xfrm>
          <a:prstGeom prst="rect">
            <a:avLst/>
          </a:prstGeom>
          <a:ln w="0">
            <a:noFill/>
          </a:ln>
        </p:spPr>
      </p:pic>
      <p:sp>
        <p:nvSpPr>
          <p:cNvPr id="64" name="Picture 3"/>
          <p:cNvSpPr/>
          <p:nvPr/>
        </p:nvSpPr>
        <p:spPr>
          <a:xfrm>
            <a:off x="5320080" y="5488920"/>
            <a:ext cx="1297440" cy="1746720"/>
          </a:xfrm>
          <a:prstGeom prst="ellipse">
            <a:avLst/>
          </a:prstGeom>
          <a:blipFill rotWithShape="0">
            <a:blip r:embed="rId4"/>
            <a:srcRect/>
            <a:stretch/>
          </a:blipFill>
          <a:ln cap="rnd" w="63500">
            <a:solidFill>
              <a:srgbClr val="333333"/>
            </a:solidFill>
            <a:round/>
          </a:ln>
          <a:effectLst>
            <a:outerShdw blurRad="380880" dir="5400000" dist="29196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8" descr=""/>
          <p:cNvPicPr/>
          <p:nvPr/>
        </p:nvPicPr>
        <p:blipFill>
          <a:blip r:embed="rId1"/>
          <a:stretch/>
        </p:blipFill>
        <p:spPr>
          <a:xfrm>
            <a:off x="5856120" y="171360"/>
            <a:ext cx="835200" cy="57780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8" descr=""/>
          <p:cNvPicPr/>
          <p:nvPr/>
        </p:nvPicPr>
        <p:blipFill>
          <a:blip r:embed="rId2"/>
          <a:stretch/>
        </p:blipFill>
        <p:spPr>
          <a:xfrm>
            <a:off x="447840" y="-6840"/>
            <a:ext cx="4835520" cy="901800"/>
          </a:xfrm>
          <a:prstGeom prst="rect">
            <a:avLst/>
          </a:prstGeom>
          <a:ln w="0">
            <a:noFill/>
          </a:ln>
        </p:spPr>
      </p:pic>
      <p:sp>
        <p:nvSpPr>
          <p:cNvPr id="67" name="TextBox 63"/>
          <p:cNvSpPr/>
          <p:nvPr/>
        </p:nvSpPr>
        <p:spPr>
          <a:xfrm>
            <a:off x="3789000" y="6087960"/>
            <a:ext cx="2735640" cy="3686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Rectangle 2"/>
          <p:cNvSpPr/>
          <p:nvPr/>
        </p:nvSpPr>
        <p:spPr>
          <a:xfrm>
            <a:off x="2942280" y="182160"/>
            <a:ext cx="2069280" cy="42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it-IT" sz="11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it-IT" sz="11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it-IT" sz="11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                                              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69" name="Rectangle 2"/>
          <p:cNvSpPr/>
          <p:nvPr/>
        </p:nvSpPr>
        <p:spPr>
          <a:xfrm>
            <a:off x="1358640" y="-696240"/>
            <a:ext cx="545760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TextBox 6"/>
          <p:cNvSpPr/>
          <p:nvPr/>
        </p:nvSpPr>
        <p:spPr>
          <a:xfrm>
            <a:off x="3933000" y="1979640"/>
            <a:ext cx="2519640" cy="3686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Rectangle 14"/>
          <p:cNvSpPr/>
          <p:nvPr/>
        </p:nvSpPr>
        <p:spPr>
          <a:xfrm>
            <a:off x="1124640" y="777600"/>
            <a:ext cx="460764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Classe #368 Come non Amarti?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72" name="TextBox 63"/>
          <p:cNvSpPr/>
          <p:nvPr/>
        </p:nvSpPr>
        <p:spPr>
          <a:xfrm>
            <a:off x="417960" y="6683400"/>
            <a:ext cx="2226240" cy="426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Rectangle 16"/>
          <p:cNvSpPr/>
          <p:nvPr/>
        </p:nvSpPr>
        <p:spPr>
          <a:xfrm>
            <a:off x="711360" y="-9360"/>
            <a:ext cx="68572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4" name="Picture 2" descr="Easy Fall Kids Crafts That Anyone Can Make! - Happiness is Homemade"/>
          <p:cNvPicPr/>
          <p:nvPr/>
        </p:nvPicPr>
        <p:blipFill>
          <a:blip r:embed="rId3">
            <a:biLevel thresh="50000"/>
          </a:blip>
          <a:stretch/>
        </p:blipFill>
        <p:spPr>
          <a:xfrm>
            <a:off x="1124640" y="1963440"/>
            <a:ext cx="4607640" cy="694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1" descr=""/>
          <p:cNvPicPr/>
          <p:nvPr/>
        </p:nvPicPr>
        <p:blipFill>
          <a:blip r:embed="rId1"/>
          <a:stretch/>
        </p:blipFill>
        <p:spPr>
          <a:xfrm>
            <a:off x="411840" y="-6480"/>
            <a:ext cx="4835520" cy="90180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4" descr=""/>
          <p:cNvPicPr/>
          <p:nvPr/>
        </p:nvPicPr>
        <p:blipFill>
          <a:blip r:embed="rId2"/>
          <a:stretch/>
        </p:blipFill>
        <p:spPr>
          <a:xfrm>
            <a:off x="5856120" y="171720"/>
            <a:ext cx="835200" cy="577800"/>
          </a:xfrm>
          <a:prstGeom prst="rect">
            <a:avLst/>
          </a:prstGeom>
          <a:ln w="0">
            <a:noFill/>
          </a:ln>
        </p:spPr>
      </p:pic>
      <p:sp>
        <p:nvSpPr>
          <p:cNvPr id="77" name=""/>
          <p:cNvSpPr txBox="1"/>
          <p:nvPr/>
        </p:nvSpPr>
        <p:spPr>
          <a:xfrm>
            <a:off x="1231200" y="895320"/>
            <a:ext cx="4528800" cy="45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Classe #368 Come non Amarti?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08000" y="1318680"/>
            <a:ext cx="6660000" cy="779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1154314</TotalTime>
  <Application>LibreOffice/7.2.2.2$Windows_X86_64 LibreOffice_project/02b2acce88a210515b4a5bb2e46cbfb63fe97d56</Application>
  <AppVersion>15.0000</AppVersion>
  <Words>861</Words>
  <Paragraphs>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2011-04-01T14:17:38Z</dcterms:created>
  <dc:creator>Willington</dc:creator>
  <dc:description/>
  <dc:language>it-IT</dc:language>
  <cp:lastModifiedBy/>
  <cp:lastPrinted>2018-09-10T19:54:12Z</cp:lastPrinted>
  <dcterms:modified xsi:type="dcterms:W3CDTF">2021-11-26T18:00:52Z</dcterms:modified>
  <cp:revision>8387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(4:3)</vt:lpwstr>
  </property>
  <property fmtid="{D5CDD505-2E9C-101B-9397-08002B2CF9AE}" pid="4" name="Slides">
    <vt:i4>5</vt:i4>
  </property>
</Properties>
</file>