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49" r:id="rId1"/>
  </p:sldMasterIdLst>
  <p:notesMasterIdLst>
    <p:notesMasterId r:id="rId5"/>
  </p:notesMasterIdLst>
  <p:sldIdLst>
    <p:sldId id="270" r:id="rId2"/>
    <p:sldId id="276" r:id="rId3"/>
    <p:sldId id="281" r:id="rId4"/>
  </p:sldIdLst>
  <p:sldSz cx="6858000" cy="9144000" type="screen4x3"/>
  <p:notesSz cx="7010400" cy="9296400"/>
  <p:defaultTextStyle>
    <a:defPPr>
      <a:defRPr lang="es-PE"/>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1D06"/>
    <a:srgbClr val="178317"/>
    <a:srgbClr val="FB9BE2"/>
    <a:srgbClr val="FF0066"/>
    <a:srgbClr val="2006BA"/>
    <a:srgbClr val="AF419F"/>
    <a:srgbClr val="FFFBEF"/>
    <a:srgbClr val="FFF9E7"/>
    <a:srgbClr val="F26A1E"/>
    <a:srgbClr val="F6BB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582" autoAdjust="0"/>
    <p:restoredTop sz="94434" autoAdjust="0"/>
  </p:normalViewPr>
  <p:slideViewPr>
    <p:cSldViewPr>
      <p:cViewPr varScale="1">
        <p:scale>
          <a:sx n="64" d="100"/>
          <a:sy n="64" d="100"/>
        </p:scale>
        <p:origin x="2144" y="44"/>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7" d="100"/>
          <a:sy n="57" d="100"/>
        </p:scale>
        <p:origin x="2748" y="90"/>
      </p:cViewPr>
      <p:guideLst>
        <p:guide orient="horz" pos="2928"/>
        <p:guide pos="220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hya Cobena" userId="7fd17096660bc970" providerId="LiveId" clId="{C83ADE89-DF8C-4037-8F1E-CDE6F7D88918}"/>
    <pc:docChg chg="undo custSel modSld">
      <pc:chgData name="Kathya Cobena" userId="7fd17096660bc970" providerId="LiveId" clId="{C83ADE89-DF8C-4037-8F1E-CDE6F7D88918}" dt="2020-12-06T21:50:30.414" v="1504" actId="1076"/>
      <pc:docMkLst>
        <pc:docMk/>
      </pc:docMkLst>
      <pc:sldChg chg="modSp mod">
        <pc:chgData name="Kathya Cobena" userId="7fd17096660bc970" providerId="LiveId" clId="{C83ADE89-DF8C-4037-8F1E-CDE6F7D88918}" dt="2020-12-06T19:14:50.300" v="112" actId="1076"/>
        <pc:sldMkLst>
          <pc:docMk/>
          <pc:sldMk cId="3036525477" sldId="270"/>
        </pc:sldMkLst>
        <pc:spChg chg="mod">
          <ac:chgData name="Kathya Cobena" userId="7fd17096660bc970" providerId="LiveId" clId="{C83ADE89-DF8C-4037-8F1E-CDE6F7D88918}" dt="2020-12-06T19:13:20.840" v="4" actId="207"/>
          <ac:spMkLst>
            <pc:docMk/>
            <pc:sldMk cId="3036525477" sldId="270"/>
            <ac:spMk id="2" creationId="{00000000-0000-0000-0000-000000000000}"/>
          </ac:spMkLst>
        </pc:spChg>
        <pc:picChg chg="mod">
          <ac:chgData name="Kathya Cobena" userId="7fd17096660bc970" providerId="LiveId" clId="{C83ADE89-DF8C-4037-8F1E-CDE6F7D88918}" dt="2020-12-06T19:14:50.300" v="112" actId="1076"/>
          <ac:picMkLst>
            <pc:docMk/>
            <pc:sldMk cId="3036525477" sldId="270"/>
            <ac:picMk id="19" creationId="{00000000-0000-0000-0000-000000000000}"/>
          </ac:picMkLst>
        </pc:picChg>
      </pc:sldChg>
      <pc:sldChg chg="addSp delSp modSp mod">
        <pc:chgData name="Kathya Cobena" userId="7fd17096660bc970" providerId="LiveId" clId="{C83ADE89-DF8C-4037-8F1E-CDE6F7D88918}" dt="2020-12-06T21:50:30.414" v="1504" actId="1076"/>
        <pc:sldMkLst>
          <pc:docMk/>
          <pc:sldMk cId="448747206" sldId="276"/>
        </pc:sldMkLst>
        <pc:spChg chg="mod">
          <ac:chgData name="Kathya Cobena" userId="7fd17096660bc970" providerId="LiveId" clId="{C83ADE89-DF8C-4037-8F1E-CDE6F7D88918}" dt="2020-12-06T21:50:15.475" v="1502" actId="6549"/>
          <ac:spMkLst>
            <pc:docMk/>
            <pc:sldMk cId="448747206" sldId="276"/>
            <ac:spMk id="3" creationId="{00000000-0000-0000-0000-000000000000}"/>
          </ac:spMkLst>
        </pc:spChg>
        <pc:spChg chg="mod">
          <ac:chgData name="Kathya Cobena" userId="7fd17096660bc970" providerId="LiveId" clId="{C83ADE89-DF8C-4037-8F1E-CDE6F7D88918}" dt="2020-12-06T21:14:13.422" v="170" actId="20577"/>
          <ac:spMkLst>
            <pc:docMk/>
            <pc:sldMk cId="448747206" sldId="276"/>
            <ac:spMk id="7" creationId="{00000000-0000-0000-0000-000000000000}"/>
          </ac:spMkLst>
        </pc:spChg>
        <pc:spChg chg="del">
          <ac:chgData name="Kathya Cobena" userId="7fd17096660bc970" providerId="LiveId" clId="{C83ADE89-DF8C-4037-8F1E-CDE6F7D88918}" dt="2020-12-06T19:15:32.953" v="114" actId="478"/>
          <ac:spMkLst>
            <pc:docMk/>
            <pc:sldMk cId="448747206" sldId="276"/>
            <ac:spMk id="9" creationId="{00000000-0000-0000-0000-000000000000}"/>
          </ac:spMkLst>
        </pc:spChg>
        <pc:spChg chg="add mod">
          <ac:chgData name="Kathya Cobena" userId="7fd17096660bc970" providerId="LiveId" clId="{C83ADE89-DF8C-4037-8F1E-CDE6F7D88918}" dt="2020-12-06T19:15:34.725" v="115"/>
          <ac:spMkLst>
            <pc:docMk/>
            <pc:sldMk cId="448747206" sldId="276"/>
            <ac:spMk id="10" creationId="{0BE01836-DA92-48F9-8059-EAFD0DF4351D}"/>
          </ac:spMkLst>
        </pc:spChg>
        <pc:picChg chg="add mod">
          <ac:chgData name="Kathya Cobena" userId="7fd17096660bc970" providerId="LiveId" clId="{C83ADE89-DF8C-4037-8F1E-CDE6F7D88918}" dt="2020-12-06T21:50:28.743" v="1503" actId="1076"/>
          <ac:picMkLst>
            <pc:docMk/>
            <pc:sldMk cId="448747206" sldId="276"/>
            <ac:picMk id="11" creationId="{E48FCBF5-9EEB-437E-9C32-B995F1EE43F3}"/>
          </ac:picMkLst>
        </pc:picChg>
        <pc:picChg chg="add mod">
          <ac:chgData name="Kathya Cobena" userId="7fd17096660bc970" providerId="LiveId" clId="{C83ADE89-DF8C-4037-8F1E-CDE6F7D88918}" dt="2020-12-06T21:50:30.414" v="1504" actId="1076"/>
          <ac:picMkLst>
            <pc:docMk/>
            <pc:sldMk cId="448747206" sldId="276"/>
            <ac:picMk id="13" creationId="{9F4EACBB-487B-4D8B-8A44-441C5E946BB4}"/>
          </ac:picMkLst>
        </pc:picChg>
      </pc:sldChg>
      <pc:sldChg chg="addSp delSp modSp mod">
        <pc:chgData name="Kathya Cobena" userId="7fd17096660bc970" providerId="LiveId" clId="{C83ADE89-DF8C-4037-8F1E-CDE6F7D88918}" dt="2020-12-06T19:15:39.593" v="117"/>
        <pc:sldMkLst>
          <pc:docMk/>
          <pc:sldMk cId="152613924" sldId="280"/>
        </pc:sldMkLst>
        <pc:spChg chg="del">
          <ac:chgData name="Kathya Cobena" userId="7fd17096660bc970" providerId="LiveId" clId="{C83ADE89-DF8C-4037-8F1E-CDE6F7D88918}" dt="2020-12-06T19:15:37.529" v="116" actId="478"/>
          <ac:spMkLst>
            <pc:docMk/>
            <pc:sldMk cId="152613924" sldId="280"/>
            <ac:spMk id="12" creationId="{00000000-0000-0000-0000-000000000000}"/>
          </ac:spMkLst>
        </pc:spChg>
        <pc:spChg chg="add mod">
          <ac:chgData name="Kathya Cobena" userId="7fd17096660bc970" providerId="LiveId" clId="{C83ADE89-DF8C-4037-8F1E-CDE6F7D88918}" dt="2020-12-06T19:15:39.593" v="117"/>
          <ac:spMkLst>
            <pc:docMk/>
            <pc:sldMk cId="152613924" sldId="280"/>
            <ac:spMk id="13" creationId="{61070BAB-C9DA-4F99-903C-3638C5F0C995}"/>
          </ac:spMkLst>
        </pc:spChg>
        <pc:picChg chg="del">
          <ac:chgData name="Kathya Cobena" userId="7fd17096660bc970" providerId="LiveId" clId="{C83ADE89-DF8C-4037-8F1E-CDE6F7D88918}" dt="2020-12-06T19:15:15.713" v="113" actId="478"/>
          <ac:picMkLst>
            <pc:docMk/>
            <pc:sldMk cId="152613924" sldId="280"/>
            <ac:picMk id="1026" creationId="{00000000-0000-0000-0000-000000000000}"/>
          </ac:picMkLst>
        </pc:picChg>
      </pc:sldChg>
      <pc:sldChg chg="addSp delSp modSp mod">
        <pc:chgData name="Kathya Cobena" userId="7fd17096660bc970" providerId="LiveId" clId="{C83ADE89-DF8C-4037-8F1E-CDE6F7D88918}" dt="2020-12-06T19:16:24.458" v="125"/>
        <pc:sldMkLst>
          <pc:docMk/>
          <pc:sldMk cId="2474077022" sldId="281"/>
        </pc:sldMkLst>
        <pc:spChg chg="add del">
          <ac:chgData name="Kathya Cobena" userId="7fd17096660bc970" providerId="LiveId" clId="{C83ADE89-DF8C-4037-8F1E-CDE6F7D88918}" dt="2020-12-06T19:16:21.915" v="124" actId="478"/>
          <ac:spMkLst>
            <pc:docMk/>
            <pc:sldMk cId="2474077022" sldId="281"/>
            <ac:spMk id="13" creationId="{00000000-0000-0000-0000-000000000000}"/>
          </ac:spMkLst>
        </pc:spChg>
        <pc:spChg chg="add del mod">
          <ac:chgData name="Kathya Cobena" userId="7fd17096660bc970" providerId="LiveId" clId="{C83ADE89-DF8C-4037-8F1E-CDE6F7D88918}" dt="2020-12-06T19:16:15.689" v="121"/>
          <ac:spMkLst>
            <pc:docMk/>
            <pc:sldMk cId="2474077022" sldId="281"/>
            <ac:spMk id="26" creationId="{5E409775-443D-41C9-9BBE-3CC520D0B29A}"/>
          </ac:spMkLst>
        </pc:spChg>
        <pc:spChg chg="add mod">
          <ac:chgData name="Kathya Cobena" userId="7fd17096660bc970" providerId="LiveId" clId="{C83ADE89-DF8C-4037-8F1E-CDE6F7D88918}" dt="2020-12-06T19:16:24.458" v="125"/>
          <ac:spMkLst>
            <pc:docMk/>
            <pc:sldMk cId="2474077022" sldId="281"/>
            <ac:spMk id="27" creationId="{944057BB-1457-4156-9B41-DF90CA2805D1}"/>
          </ac:spMkLst>
        </pc:spChg>
        <pc:picChg chg="add del">
          <ac:chgData name="Kathya Cobena" userId="7fd17096660bc970" providerId="LiveId" clId="{C83ADE89-DF8C-4037-8F1E-CDE6F7D88918}" dt="2020-12-06T19:16:17.591" v="123" actId="478"/>
          <ac:picMkLst>
            <pc:docMk/>
            <pc:sldMk cId="2474077022" sldId="281"/>
            <ac:picMk id="1030" creationId="{00000000-0000-0000-0000-00000000000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463" cy="465409"/>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3" name="2 Marcador de fecha"/>
          <p:cNvSpPr>
            <a:spLocks noGrp="1"/>
          </p:cNvSpPr>
          <p:nvPr>
            <p:ph type="dt" idx="1"/>
          </p:nvPr>
        </p:nvSpPr>
        <p:spPr>
          <a:xfrm>
            <a:off x="3971321" y="0"/>
            <a:ext cx="3037463" cy="465409"/>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0BA12EB8-1DAD-4D84-9F4B-0A0D958E0EF4}" type="datetimeFigureOut">
              <a:rPr lang="es-PE"/>
              <a:pPr>
                <a:defRPr/>
              </a:pPr>
              <a:t>11/12/2020</a:t>
            </a:fld>
            <a:endParaRPr lang="es-PE" dirty="0"/>
          </a:p>
        </p:txBody>
      </p:sp>
      <p:sp>
        <p:nvSpPr>
          <p:cNvPr id="4" name="3 Marcador de imagen de diapositiva"/>
          <p:cNvSpPr>
            <a:spLocks noGrp="1" noRot="1" noChangeAspect="1"/>
          </p:cNvSpPr>
          <p:nvPr>
            <p:ph type="sldImg" idx="2"/>
          </p:nvPr>
        </p:nvSpPr>
        <p:spPr>
          <a:xfrm>
            <a:off x="2197100" y="696913"/>
            <a:ext cx="2616200" cy="3486150"/>
          </a:xfrm>
          <a:prstGeom prst="rect">
            <a:avLst/>
          </a:prstGeom>
          <a:noFill/>
          <a:ln w="12700">
            <a:solidFill>
              <a:prstClr val="black"/>
            </a:solidFill>
          </a:ln>
        </p:spPr>
        <p:txBody>
          <a:bodyPr vert="horz" lIns="91440" tIns="45720" rIns="91440" bIns="45720" rtlCol="0" anchor="ctr"/>
          <a:lstStyle/>
          <a:p>
            <a:pPr lvl="0"/>
            <a:endParaRPr lang="es-PE" noProof="0" dirty="0"/>
          </a:p>
        </p:txBody>
      </p:sp>
      <p:sp>
        <p:nvSpPr>
          <p:cNvPr id="5" name="4 Marcador de notas"/>
          <p:cNvSpPr>
            <a:spLocks noGrp="1"/>
          </p:cNvSpPr>
          <p:nvPr>
            <p:ph type="body" sz="quarter" idx="3"/>
          </p:nvPr>
        </p:nvSpPr>
        <p:spPr>
          <a:xfrm>
            <a:off x="701202" y="4415496"/>
            <a:ext cx="5607997" cy="4184264"/>
          </a:xfrm>
          <a:prstGeom prst="rect">
            <a:avLst/>
          </a:prstGeom>
        </p:spPr>
        <p:txBody>
          <a:bodyPr vert="horz" lIns="91440" tIns="45720" rIns="91440" bIns="45720" rtlCol="0"/>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endParaRPr lang="es-PE" noProof="0"/>
          </a:p>
        </p:txBody>
      </p:sp>
      <p:sp>
        <p:nvSpPr>
          <p:cNvPr id="6" name="5 Marcador de pie de página"/>
          <p:cNvSpPr>
            <a:spLocks noGrp="1"/>
          </p:cNvSpPr>
          <p:nvPr>
            <p:ph type="ftr" sz="quarter" idx="4"/>
          </p:nvPr>
        </p:nvSpPr>
        <p:spPr>
          <a:xfrm>
            <a:off x="0" y="8829519"/>
            <a:ext cx="3037463" cy="465409"/>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7" name="6 Marcador de número de diapositiva"/>
          <p:cNvSpPr>
            <a:spLocks noGrp="1"/>
          </p:cNvSpPr>
          <p:nvPr>
            <p:ph type="sldNum" sz="quarter" idx="5"/>
          </p:nvPr>
        </p:nvSpPr>
        <p:spPr>
          <a:xfrm>
            <a:off x="3971321" y="8829519"/>
            <a:ext cx="3037463" cy="465409"/>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5C7F52F-125F-4E83-814A-765F8EAA82B5}" type="slidenum">
              <a:rPr lang="es-PE"/>
              <a:pPr>
                <a:defRPr/>
              </a:pPr>
              <a:t>‹#›</a:t>
            </a:fld>
            <a:endParaRPr lang="es-PE" dirty="0"/>
          </a:p>
        </p:txBody>
      </p:sp>
    </p:spTree>
    <p:extLst>
      <p:ext uri="{BB962C8B-B14F-4D97-AF65-F5344CB8AC3E}">
        <p14:creationId xmlns:p14="http://schemas.microsoft.com/office/powerpoint/2010/main" val="5160378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5C7F52F-125F-4E83-814A-765F8EAA82B5}" type="slidenum">
              <a:rPr lang="es-PE" smtClean="0"/>
              <a:pPr>
                <a:defRPr/>
              </a:pPr>
              <a:t>1</a:t>
            </a:fld>
            <a:endParaRPr lang="es-PE" dirty="0"/>
          </a:p>
        </p:txBody>
      </p:sp>
    </p:spTree>
    <p:extLst>
      <p:ext uri="{BB962C8B-B14F-4D97-AF65-F5344CB8AC3E}">
        <p14:creationId xmlns:p14="http://schemas.microsoft.com/office/powerpoint/2010/main" val="1858689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496484"/>
            <a:ext cx="5143500" cy="3183467"/>
          </a:xfrm>
        </p:spPr>
        <p:txBody>
          <a:bodyPr anchor="b"/>
          <a:lstStyle>
            <a:lvl1pPr algn="ctr">
              <a:defRPr sz="3375"/>
            </a:lvl1pPr>
          </a:lstStyle>
          <a:p>
            <a:r>
              <a:rPr lang="en-US"/>
              <a:t>Click to edit Master title style</a:t>
            </a:r>
          </a:p>
        </p:txBody>
      </p:sp>
      <p:sp>
        <p:nvSpPr>
          <p:cNvPr id="3" name="Subtitle 2"/>
          <p:cNvSpPr>
            <a:spLocks noGrp="1"/>
          </p:cNvSpPr>
          <p:nvPr>
            <p:ph type="subTitle" idx="1"/>
          </p:nvPr>
        </p:nvSpPr>
        <p:spPr>
          <a:xfrm>
            <a:off x="857250" y="4802717"/>
            <a:ext cx="5143500" cy="2207683"/>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11/12/2020</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874228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11/12/2020</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41165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486834"/>
            <a:ext cx="1478756" cy="77491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7"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11/12/2020</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358868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11/12/2020</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30045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2"/>
            <a:ext cx="5915025" cy="3803649"/>
          </a:xfrm>
        </p:spPr>
        <p:txBody>
          <a:bodyPr anchor="b"/>
          <a:lstStyle>
            <a:lvl1pPr>
              <a:defRPr sz="3375"/>
            </a:lvl1pPr>
          </a:lstStyle>
          <a:p>
            <a:r>
              <a:rPr lang="en-US"/>
              <a:t>Click to edit Master title style</a:t>
            </a:r>
          </a:p>
        </p:txBody>
      </p:sp>
      <p:sp>
        <p:nvSpPr>
          <p:cNvPr id="3" name="Text Placeholder 2"/>
          <p:cNvSpPr>
            <a:spLocks noGrp="1"/>
          </p:cNvSpPr>
          <p:nvPr>
            <p:ph type="body" idx="1"/>
          </p:nvPr>
        </p:nvSpPr>
        <p:spPr>
          <a:xfrm>
            <a:off x="467916" y="6119285"/>
            <a:ext cx="5915025" cy="2000249"/>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11/12/2020</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46396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11/12/2020</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83392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4"/>
            <a:ext cx="5915025" cy="1767417"/>
          </a:xfrm>
        </p:spPr>
        <p:txBody>
          <a:bodyPr/>
          <a:lstStyle/>
          <a:p>
            <a:r>
              <a:rPr lang="en-US"/>
              <a:t>Click to edit Master title style</a:t>
            </a:r>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D1A06C38-91D9-4E4A-B8D9-D06D3FD6411C}" type="datetimeFigureOut">
              <a:rPr lang="es-PE" smtClean="0"/>
              <a:pPr>
                <a:defRPr/>
              </a:pPr>
              <a:t>11/12/2020</a:t>
            </a:fld>
            <a:endParaRPr lang="es-PE" dirty="0"/>
          </a:p>
        </p:txBody>
      </p:sp>
      <p:sp>
        <p:nvSpPr>
          <p:cNvPr id="8" name="Footer Placeholder 7"/>
          <p:cNvSpPr>
            <a:spLocks noGrp="1"/>
          </p:cNvSpPr>
          <p:nvPr>
            <p:ph type="ftr" sz="quarter" idx="11"/>
          </p:nvPr>
        </p:nvSpPr>
        <p:spPr/>
        <p:txBody>
          <a:bodyPr/>
          <a:lstStyle/>
          <a:p>
            <a:pPr>
              <a:defRPr/>
            </a:pPr>
            <a:endParaRPr lang="es-PE" dirty="0"/>
          </a:p>
        </p:txBody>
      </p:sp>
      <p:sp>
        <p:nvSpPr>
          <p:cNvPr id="9" name="Slide Number Placeholder 8"/>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288845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D1A06C38-91D9-4E4A-B8D9-D06D3FD6411C}" type="datetimeFigureOut">
              <a:rPr lang="es-PE" smtClean="0"/>
              <a:pPr>
                <a:defRPr/>
              </a:pPr>
              <a:t>11/12/2020</a:t>
            </a:fld>
            <a:endParaRPr lang="es-PE" dirty="0"/>
          </a:p>
        </p:txBody>
      </p:sp>
      <p:sp>
        <p:nvSpPr>
          <p:cNvPr id="4" name="Footer Placeholder 3"/>
          <p:cNvSpPr>
            <a:spLocks noGrp="1"/>
          </p:cNvSpPr>
          <p:nvPr>
            <p:ph type="ftr" sz="quarter" idx="11"/>
          </p:nvPr>
        </p:nvSpPr>
        <p:spPr/>
        <p:txBody>
          <a:bodyPr/>
          <a:lstStyle/>
          <a:p>
            <a:pPr>
              <a:defRPr/>
            </a:pPr>
            <a:endParaRPr lang="es-PE" dirty="0"/>
          </a:p>
        </p:txBody>
      </p:sp>
      <p:sp>
        <p:nvSpPr>
          <p:cNvPr id="5" name="Slide Number Placeholder 4"/>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769935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D1A06C38-91D9-4E4A-B8D9-D06D3FD6411C}" type="datetimeFigureOut">
              <a:rPr lang="es-PE" smtClean="0"/>
              <a:pPr>
                <a:defRPr/>
              </a:pPr>
              <a:t>11/12/2020</a:t>
            </a:fld>
            <a:endParaRPr lang="es-PE" dirty="0"/>
          </a:p>
        </p:txBody>
      </p:sp>
      <p:sp>
        <p:nvSpPr>
          <p:cNvPr id="3" name="Footer Placeholder 2"/>
          <p:cNvSpPr>
            <a:spLocks noGrp="1"/>
          </p:cNvSpPr>
          <p:nvPr>
            <p:ph type="ftr" sz="quarter" idx="11"/>
          </p:nvPr>
        </p:nvSpPr>
        <p:spPr/>
        <p:txBody>
          <a:bodyPr/>
          <a:lstStyle/>
          <a:p>
            <a:pPr>
              <a:defRPr/>
            </a:pPr>
            <a:endParaRPr lang="es-PE" dirty="0"/>
          </a:p>
        </p:txBody>
      </p:sp>
      <p:sp>
        <p:nvSpPr>
          <p:cNvPr id="4" name="Slide Number Placeholder 3"/>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47400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Content Placeholder 2"/>
          <p:cNvSpPr>
            <a:spLocks noGrp="1"/>
          </p:cNvSpPr>
          <p:nvPr>
            <p:ph idx="1"/>
          </p:nvPr>
        </p:nvSpPr>
        <p:spPr>
          <a:xfrm>
            <a:off x="2915543" y="1316567"/>
            <a:ext cx="3471863" cy="649816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11/12/2020</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024590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Picture Placeholder 2"/>
          <p:cNvSpPr>
            <a:spLocks noGrp="1"/>
          </p:cNvSpPr>
          <p:nvPr>
            <p:ph type="pic" idx="1"/>
          </p:nvPr>
        </p:nvSpPr>
        <p:spPr>
          <a:xfrm>
            <a:off x="2915543" y="1316567"/>
            <a:ext cx="3471863" cy="6498167"/>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lang="en-US" dirty="0"/>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11/12/2020</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919009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4"/>
            <a:ext cx="5915025" cy="176741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675">
                <a:solidFill>
                  <a:schemeClr val="tx1">
                    <a:tint val="75000"/>
                  </a:schemeClr>
                </a:solidFill>
              </a:defRPr>
            </a:lvl1pPr>
          </a:lstStyle>
          <a:p>
            <a:pPr>
              <a:defRPr/>
            </a:pPr>
            <a:fld id="{D1A06C38-91D9-4E4A-B8D9-D06D3FD6411C}" type="datetimeFigureOut">
              <a:rPr lang="es-PE" smtClean="0"/>
              <a:pPr>
                <a:defRPr/>
              </a:pPr>
              <a:t>11/12/2020</a:t>
            </a:fld>
            <a:endParaRPr lang="es-PE" dirty="0"/>
          </a:p>
        </p:txBody>
      </p:sp>
      <p:sp>
        <p:nvSpPr>
          <p:cNvPr id="5" name="Footer Placeholder 4"/>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675">
                <a:solidFill>
                  <a:schemeClr val="tx1">
                    <a:tint val="75000"/>
                  </a:schemeClr>
                </a:solidFill>
              </a:defRPr>
            </a:lvl1pPr>
          </a:lstStyle>
          <a:p>
            <a:pPr>
              <a:defRPr/>
            </a:pPr>
            <a:endParaRPr lang="es-PE" dirty="0"/>
          </a:p>
        </p:txBody>
      </p:sp>
      <p:sp>
        <p:nvSpPr>
          <p:cNvPr id="6" name="Slide Number Placeholder 5"/>
          <p:cNvSpPr>
            <a:spLocks noGrp="1"/>
          </p:cNvSpPr>
          <p:nvPr>
            <p:ph type="sldNum" sz="quarter" idx="4"/>
          </p:nvPr>
        </p:nvSpPr>
        <p:spPr>
          <a:xfrm>
            <a:off x="4843463" y="8475134"/>
            <a:ext cx="1543050" cy="486833"/>
          </a:xfrm>
          <a:prstGeom prst="rect">
            <a:avLst/>
          </a:prstGeom>
        </p:spPr>
        <p:txBody>
          <a:bodyPr vert="horz" lIns="91440" tIns="45720" rIns="91440" bIns="45720" rtlCol="0" anchor="ctr"/>
          <a:lstStyle>
            <a:lvl1pPr algn="r">
              <a:defRPr sz="675">
                <a:solidFill>
                  <a:schemeClr val="tx1">
                    <a:tint val="75000"/>
                  </a:schemeClr>
                </a:solidFill>
              </a:defRPr>
            </a:lvl1p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66174015"/>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2.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s://feelslikehomeblog.com/2018/12/snowy-pine-cone-christmas-ornament-craft-with-jingle-bells/" TargetMode="Externa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2 CuadroTexto"/>
          <p:cNvSpPr txBox="1">
            <a:spLocks noChangeArrowheads="1"/>
          </p:cNvSpPr>
          <p:nvPr/>
        </p:nvSpPr>
        <p:spPr bwMode="auto">
          <a:xfrm>
            <a:off x="0" y="972761"/>
            <a:ext cx="2340875" cy="430887"/>
          </a:xfrm>
          <a:prstGeom prst="rect">
            <a:avLst/>
          </a:prstGeom>
          <a:noFill/>
          <a:ln w="9525">
            <a:noFill/>
            <a:miter lim="800000"/>
            <a:headEnd/>
            <a:tailEnd/>
          </a:ln>
        </p:spPr>
        <p:txBody>
          <a:bodyPr wrap="square">
            <a:spAutoFit/>
          </a:bodyPr>
          <a:lstStyle/>
          <a:p>
            <a:pPr eaLnBrk="1" hangingPunct="1"/>
            <a:r>
              <a:rPr lang="es-CR" altLang="es-MX" sz="1100" b="1" dirty="0" err="1"/>
              <a:t>For</a:t>
            </a:r>
            <a:r>
              <a:rPr lang="es-CR" altLang="es-MX" sz="1100" b="1" dirty="0"/>
              <a:t> MelquisedecLisbet!!</a:t>
            </a:r>
          </a:p>
          <a:p>
            <a:pPr eaLnBrk="1" hangingPunct="1"/>
            <a:r>
              <a:rPr lang="es-CR" altLang="es-MX" sz="1100" b="1" dirty="0" err="1"/>
              <a:t>For</a:t>
            </a:r>
            <a:r>
              <a:rPr lang="es-CR" altLang="es-MX" sz="1100" b="1" dirty="0"/>
              <a:t> </a:t>
            </a:r>
            <a:r>
              <a:rPr lang="es-CR" altLang="es-MX" sz="1100" b="1" dirty="0" err="1"/>
              <a:t>our</a:t>
            </a:r>
            <a:r>
              <a:rPr lang="es-CR" altLang="es-MX" sz="1100" b="1" dirty="0"/>
              <a:t> </a:t>
            </a:r>
            <a:r>
              <a:rPr lang="es-CR" altLang="es-MX" sz="1100" b="1" dirty="0" err="1"/>
              <a:t>Father</a:t>
            </a:r>
            <a:r>
              <a:rPr lang="es-CR" altLang="es-MX" sz="1100" b="1" dirty="0"/>
              <a:t> and </a:t>
            </a:r>
            <a:r>
              <a:rPr lang="es-CR" altLang="es-MX" sz="1100" b="1" dirty="0" err="1"/>
              <a:t>our</a:t>
            </a:r>
            <a:r>
              <a:rPr lang="es-CR" altLang="es-MX" sz="1100" b="1" dirty="0"/>
              <a:t> </a:t>
            </a:r>
            <a:r>
              <a:rPr lang="es-CR" altLang="es-MX" sz="1100" b="1" dirty="0" err="1"/>
              <a:t>Mother</a:t>
            </a:r>
            <a:r>
              <a:rPr lang="es-CR" altLang="es-MX" sz="1100" b="1" dirty="0"/>
              <a:t>!!</a:t>
            </a:r>
          </a:p>
        </p:txBody>
      </p:sp>
      <p:pic>
        <p:nvPicPr>
          <p:cNvPr id="8" name="Picture 2"/>
          <p:cNvPicPr>
            <a:picLocks noChangeAspect="1" noChangeArrowheads="1"/>
          </p:cNvPicPr>
          <p:nvPr/>
        </p:nvPicPr>
        <p:blipFill rotWithShape="1">
          <a:blip r:embed="rId3" cstate="print">
            <a:clrChange>
              <a:clrFrom>
                <a:srgbClr val="000000"/>
              </a:clrFrom>
              <a:clrTo>
                <a:srgbClr val="000000">
                  <a:alpha val="0"/>
                </a:srgbClr>
              </a:clrTo>
            </a:clrChange>
            <a:extLst>
              <a:ext uri="{BEBA8EAE-BF5A-486C-A8C5-ECC9F3942E4B}">
                <a14:imgProps xmlns:a14="http://schemas.microsoft.com/office/drawing/2010/main">
                  <a14:imgLayer r:embed="rId4">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125840" y="6062"/>
            <a:ext cx="5391392"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846323" y="60776"/>
            <a:ext cx="835915" cy="578665"/>
          </a:xfrm>
          <a:prstGeom prst="rect">
            <a:avLst/>
          </a:prstGeom>
        </p:spPr>
      </p:pic>
      <p:sp>
        <p:nvSpPr>
          <p:cNvPr id="11" name="Rectangle 10"/>
          <p:cNvSpPr/>
          <p:nvPr/>
        </p:nvSpPr>
        <p:spPr>
          <a:xfrm>
            <a:off x="908720" y="623754"/>
            <a:ext cx="5331160" cy="707886"/>
          </a:xfrm>
          <a:prstGeom prst="rect">
            <a:avLst/>
          </a:prstGeom>
        </p:spPr>
        <p:txBody>
          <a:bodyPr wrap="square">
            <a:spAutoFit/>
          </a:bodyPr>
          <a:lstStyle/>
          <a:p>
            <a:pPr algn="ctr" eaLnBrk="1" hangingPunct="1"/>
            <a:r>
              <a:rPr lang="en-US"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Lesson #318</a:t>
            </a:r>
            <a:r>
              <a:rPr lang="en-US" altLang="es-MX" sz="2000" b="1" u="sng" dirty="0">
                <a:latin typeface="Chaparral Pro Light" panose="02060403030505090203" pitchFamily="18" charset="0"/>
              </a:rPr>
              <a:t> Similarities between Christ Lisbet and Saint Nicholas</a:t>
            </a:r>
            <a:endParaRPr lang="en-US" altLang="es-MX" sz="2000" b="1" u="sng" dirty="0">
              <a:latin typeface="Chaparral Pro Light" panose="02060403030505090203" pitchFamily="18" charset="0"/>
              <a:ea typeface="Kozuka Gothic Pr6N L" panose="020B0200000000000000" pitchFamily="34" charset="-128"/>
              <a:cs typeface="Gisha" panose="020B0502040204020203" pitchFamily="34" charset="-79"/>
            </a:endParaRPr>
          </a:p>
        </p:txBody>
      </p:sp>
      <p:sp>
        <p:nvSpPr>
          <p:cNvPr id="2" name="TextBox 1"/>
          <p:cNvSpPr txBox="1"/>
          <p:nvPr/>
        </p:nvSpPr>
        <p:spPr>
          <a:xfrm>
            <a:off x="81021" y="1403127"/>
            <a:ext cx="6624736" cy="7632859"/>
          </a:xfrm>
          <a:prstGeom prst="rect">
            <a:avLst/>
          </a:prstGeom>
          <a:noFill/>
          <a:ln w="28575">
            <a:solidFill>
              <a:srgbClr val="FF0066"/>
            </a:solidFill>
            <a:prstDash val="lgDashDot"/>
          </a:ln>
        </p:spPr>
        <p:txBody>
          <a:bodyPr wrap="square" rtlCol="0">
            <a:spAutoFit/>
          </a:bodyPr>
          <a:lstStyle/>
          <a:p>
            <a:pPr algn="ctr"/>
            <a:r>
              <a:rPr lang="en-US" sz="1100" dirty="0">
                <a:latin typeface="Arial" panose="020B0604020202020204" pitchFamily="34" charset="0"/>
                <a:cs typeface="Arial" panose="020B0604020202020204" pitchFamily="34" charset="0"/>
              </a:rPr>
              <a:t>Brothers and sisters, today we will see how the world has lied to the children for many years when they talk about Saint Nicholas. Saint Nicholas is known by many names, but most famously by “Santa Claus.”</a:t>
            </a:r>
            <a:endParaRPr lang="en-US" sz="1000" dirty="0">
              <a:latin typeface="Arial" panose="020B0604020202020204" pitchFamily="34" charset="0"/>
              <a:cs typeface="Arial" panose="020B0604020202020204" pitchFamily="34" charset="0"/>
            </a:endParaRPr>
          </a:p>
          <a:p>
            <a:endParaRPr lang="en-US" sz="11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What they say about Saint Nicholas:</a:t>
            </a:r>
          </a:p>
          <a:p>
            <a:pPr marL="171450" indent="-171450">
              <a:buFont typeface="Arial" panose="020B0604020202020204" pitchFamily="34" charset="0"/>
              <a:buChar char="•"/>
            </a:pPr>
            <a:r>
              <a:rPr lang="en-US" sz="1100" dirty="0">
                <a:latin typeface="Arial" panose="020B0604020202020204" pitchFamily="34" charset="0"/>
                <a:cs typeface="Arial" panose="020B0604020202020204" pitchFamily="34" charset="0"/>
              </a:rPr>
              <a:t>He was a man that was devoted to God. In one opportunity he begged God for some children that fell in a puddle to come back to life.  </a:t>
            </a:r>
          </a:p>
          <a:p>
            <a:pPr marL="171450" indent="-171450">
              <a:buFont typeface="Arial" panose="020B0604020202020204" pitchFamily="34" charset="0"/>
              <a:buChar char="•"/>
            </a:pPr>
            <a:r>
              <a:rPr lang="en-US" sz="1100" dirty="0">
                <a:latin typeface="Arial" panose="020B0604020202020204" pitchFamily="34" charset="0"/>
                <a:cs typeface="Arial" panose="020B0604020202020204" pitchFamily="34" charset="0"/>
              </a:rPr>
              <a:t>It was said that he saved his people from hunger.</a:t>
            </a:r>
          </a:p>
          <a:p>
            <a:pPr marL="171450" indent="-171450">
              <a:buFont typeface="Arial" panose="020B0604020202020204" pitchFamily="34" charset="0"/>
              <a:buChar char="•"/>
            </a:pPr>
            <a:r>
              <a:rPr lang="en-US" sz="1100" dirty="0">
                <a:latin typeface="Arial" panose="020B0604020202020204" pitchFamily="34" charset="0"/>
                <a:cs typeface="Arial" panose="020B0604020202020204" pitchFamily="34" charset="0"/>
              </a:rPr>
              <a:t>In one occasion, a ship which he sailed on was almost completely destroyed, but he prayed for the storm to calm down.</a:t>
            </a:r>
          </a:p>
          <a:p>
            <a:pPr marL="171450" indent="-171450">
              <a:buFont typeface="Arial" panose="020B0604020202020204" pitchFamily="34" charset="0"/>
              <a:buChar char="•"/>
            </a:pPr>
            <a:r>
              <a:rPr lang="en-US" sz="1100" dirty="0">
                <a:latin typeface="Arial" panose="020B0604020202020204" pitchFamily="34" charset="0"/>
                <a:cs typeface="Arial" panose="020B0604020202020204" pitchFamily="34" charset="0"/>
              </a:rPr>
              <a:t>On the 6th of December the celebration of Saint Nicholas is celebrated.</a:t>
            </a:r>
          </a:p>
          <a:p>
            <a:pPr marL="171450" indent="-171450">
              <a:buFont typeface="Arial" panose="020B0604020202020204" pitchFamily="34" charset="0"/>
              <a:buChar char="•"/>
            </a:pPr>
            <a:r>
              <a:rPr lang="en-US" sz="1100" dirty="0">
                <a:latin typeface="Arial" panose="020B0604020202020204" pitchFamily="34" charset="0"/>
                <a:cs typeface="Arial" panose="020B0604020202020204" pitchFamily="34" charset="0"/>
              </a:rPr>
              <a:t>When Nicholas died, in his tomb formed a strange liquid substance called manna. </a:t>
            </a:r>
          </a:p>
          <a:p>
            <a:pPr marL="171450" indent="-171450">
              <a:buFont typeface="Arial" panose="020B0604020202020204" pitchFamily="34" charset="0"/>
              <a:buChar char="•"/>
            </a:pPr>
            <a:endParaRPr lang="en-US" sz="10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Santa Claus is not a myth, but is also not how the world presents him- an old man, joyful and chubby that dresses in red and white and has a white beard and rides in a sleigh with flying reindeer. They say that he flies around the world in one day and delivers presents to all the kids that behave well</a:t>
            </a:r>
          </a:p>
          <a:p>
            <a:r>
              <a:rPr lang="en-US" sz="1100" dirty="0">
                <a:latin typeface="Arial" panose="020B0604020202020204" pitchFamily="34" charset="0"/>
                <a:cs typeface="Arial" panose="020B0604020202020204" pitchFamily="34" charset="0"/>
              </a:rPr>
              <a:t>throughout the year. This is all a story made up by lying people.</a:t>
            </a:r>
          </a:p>
          <a:p>
            <a:endParaRPr lang="en-US" sz="11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In Christ Lisbet we see:</a:t>
            </a:r>
          </a:p>
          <a:p>
            <a:pPr marL="171450" indent="-171450">
              <a:buFont typeface="Arial" panose="020B0604020202020204" pitchFamily="34" charset="0"/>
              <a:buChar char="•"/>
            </a:pPr>
            <a:r>
              <a:rPr lang="en-US" sz="1100" dirty="0">
                <a:latin typeface="Arial" panose="020B0604020202020204" pitchFamily="34" charset="0"/>
                <a:cs typeface="Arial" panose="020B0604020202020204" pitchFamily="34" charset="0"/>
              </a:rPr>
              <a:t>How Christ Lisbet asks the King  Melquisedec for Their children to never stray from Her</a:t>
            </a:r>
          </a:p>
          <a:p>
            <a:r>
              <a:rPr lang="en-US" sz="1100" dirty="0">
                <a:latin typeface="Arial" panose="020B0604020202020204" pitchFamily="34" charset="0"/>
                <a:cs typeface="Arial" panose="020B0604020202020204" pitchFamily="34" charset="0"/>
              </a:rPr>
              <a:t>side.   </a:t>
            </a:r>
          </a:p>
          <a:p>
            <a:pPr marL="171450" indent="-171450">
              <a:buFont typeface="Arial" panose="020B0604020202020204" pitchFamily="34" charset="0"/>
              <a:buChar char="•"/>
            </a:pPr>
            <a:r>
              <a:rPr lang="en-US" sz="1100" dirty="0">
                <a:latin typeface="Arial" panose="020B0604020202020204" pitchFamily="34" charset="0"/>
                <a:cs typeface="Arial" panose="020B0604020202020204" pitchFamily="34" charset="0"/>
              </a:rPr>
              <a:t>She has saved us with Her eternal word from spiritual hunger in which we were in because</a:t>
            </a:r>
          </a:p>
          <a:p>
            <a:r>
              <a:rPr lang="en-US" sz="1100" dirty="0">
                <a:latin typeface="Arial" panose="020B0604020202020204" pitchFamily="34" charset="0"/>
                <a:cs typeface="Arial" panose="020B0604020202020204" pitchFamily="34" charset="0"/>
              </a:rPr>
              <a:t>of the  carnal mind. </a:t>
            </a:r>
          </a:p>
          <a:p>
            <a:pPr marL="171450" indent="-171450">
              <a:buFont typeface="Arial" panose="020B0604020202020204" pitchFamily="34" charset="0"/>
              <a:buChar char="•"/>
            </a:pPr>
            <a:r>
              <a:rPr lang="en-US" sz="1100" dirty="0">
                <a:latin typeface="Arial" panose="020B0604020202020204" pitchFamily="34" charset="0"/>
                <a:cs typeface="Arial" panose="020B0604020202020204" pitchFamily="34" charset="0"/>
              </a:rPr>
              <a:t>Christ Lisbet calms the waters with the minds of Her beloved people. </a:t>
            </a:r>
          </a:p>
          <a:p>
            <a:pPr marL="171450" indent="-171450">
              <a:buFont typeface="Arial" panose="020B0604020202020204" pitchFamily="34" charset="0"/>
              <a:buChar char="•"/>
            </a:pPr>
            <a:r>
              <a:rPr lang="en-US" sz="1100" dirty="0">
                <a:latin typeface="Arial" panose="020B0604020202020204" pitchFamily="34" charset="0"/>
                <a:cs typeface="Arial" panose="020B0604020202020204" pitchFamily="34" charset="0"/>
              </a:rPr>
              <a:t>In December was the first time that we heard the voice of Christ bringing us spiritual gifts in the topic “Do Not Harden Your Hearts” during the feast.</a:t>
            </a:r>
          </a:p>
          <a:p>
            <a:pPr marL="171450" indent="-171450">
              <a:buFont typeface="Arial" panose="020B0604020202020204" pitchFamily="34" charset="0"/>
              <a:buChar char="•"/>
            </a:pPr>
            <a:r>
              <a:rPr lang="en-US" sz="1100" dirty="0">
                <a:latin typeface="Arial" panose="020B0604020202020204" pitchFamily="34" charset="0"/>
                <a:cs typeface="Arial" panose="020B0604020202020204" pitchFamily="34" charset="0"/>
              </a:rPr>
              <a:t>The strange liquid- “manna” is a figure of the death and resurrection of Christ. She died to the carnal mind and resurrected bringing the “manna” from heaven, which is the milk and honey, the Word that flows from Her mouth.</a:t>
            </a:r>
          </a:p>
          <a:p>
            <a:endParaRPr lang="en-US" sz="800" u="sng" dirty="0">
              <a:latin typeface="Arial" panose="020B0604020202020204" pitchFamily="34" charset="0"/>
              <a:cs typeface="Arial" panose="020B0604020202020204" pitchFamily="34" charset="0"/>
            </a:endParaRPr>
          </a:p>
          <a:p>
            <a:r>
              <a:rPr lang="en-US" sz="1100" u="sng" dirty="0">
                <a:latin typeface="Arial" panose="020B0604020202020204" pitchFamily="34" charset="0"/>
                <a:cs typeface="Arial" panose="020B0604020202020204" pitchFamily="34" charset="0"/>
              </a:rPr>
              <a:t>The true Santa Clause gives spiritual gifts all year, and they are eternal. She loves all Her spiritual children and gives us all the gifts She received from God the Father and protects us from foreign gods or anyone that tries to take our gifts.  </a:t>
            </a:r>
          </a:p>
          <a:p>
            <a:endParaRPr lang="en-US" sz="10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A Christmas song says “He sees you when you’re sleeping, he knows when you’re awake, he knows if you’ve been bad or good, so be good for goodness sake.” </a:t>
            </a:r>
            <a:r>
              <a:rPr lang="en-US" sz="1100" u="sng" dirty="0">
                <a:latin typeface="Arial" panose="020B0604020202020204" pitchFamily="34" charset="0"/>
                <a:cs typeface="Arial" panose="020B0604020202020204" pitchFamily="34" charset="0"/>
              </a:rPr>
              <a:t>That is a power only God can have.</a:t>
            </a:r>
            <a:r>
              <a:rPr lang="en-US" sz="1100" dirty="0">
                <a:latin typeface="Arial" panose="020B0604020202020204" pitchFamily="34" charset="0"/>
                <a:cs typeface="Arial" panose="020B0604020202020204" pitchFamily="34" charset="0"/>
              </a:rPr>
              <a:t> Our Parents, MelquisedecLisbet have that power because They are always in our minds, cleaning us with Their Holiness so we can behave well and please Them.</a:t>
            </a:r>
          </a:p>
          <a:p>
            <a:endParaRPr lang="en-US" sz="1000" dirty="0">
              <a:latin typeface="Arial" panose="020B0604020202020204" pitchFamily="34" charset="0"/>
              <a:cs typeface="Arial" panose="020B0604020202020204" pitchFamily="34" charset="0"/>
            </a:endParaRPr>
          </a:p>
          <a:p>
            <a:r>
              <a:rPr lang="en-US" sz="1100" dirty="0">
                <a:latin typeface="Arial" panose="020B0604020202020204" pitchFamily="34" charset="0"/>
                <a:cs typeface="Arial" panose="020B0604020202020204" pitchFamily="34" charset="0"/>
              </a:rPr>
              <a:t>Every time that Christ has manifested, She is the Complacency of God the Father because She does what pleases Him. </a:t>
            </a:r>
            <a:r>
              <a:rPr lang="en-US" sz="1100" u="sng" dirty="0">
                <a:latin typeface="Arial" panose="020B0604020202020204" pitchFamily="34" charset="0"/>
                <a:cs typeface="Arial" panose="020B0604020202020204" pitchFamily="34" charset="0"/>
              </a:rPr>
              <a:t>God the Father continues to bring to light the truth about Christ and Her manifestation on Earth</a:t>
            </a:r>
            <a:r>
              <a:rPr lang="en-US" sz="1100" dirty="0">
                <a:latin typeface="Arial" panose="020B0604020202020204" pitchFamily="34" charset="0"/>
                <a:cs typeface="Arial" panose="020B0604020202020204" pitchFamily="34" charset="0"/>
              </a:rPr>
              <a:t>. Christ Lisbet has taught us that we can get physical gifts any day and not just one specific day a year. But </a:t>
            </a:r>
            <a:r>
              <a:rPr lang="en-US" sz="1100" u="sng" dirty="0">
                <a:latin typeface="Arial" panose="020B0604020202020204" pitchFamily="34" charset="0"/>
                <a:cs typeface="Arial" panose="020B0604020202020204" pitchFamily="34" charset="0"/>
              </a:rPr>
              <a:t>the best gift that we can give or receive is Eternal Life</a:t>
            </a:r>
            <a:r>
              <a:rPr lang="en-US" sz="1100" dirty="0">
                <a:latin typeface="Arial" panose="020B0604020202020204" pitchFamily="34" charset="0"/>
                <a:cs typeface="Arial" panose="020B0604020202020204" pitchFamily="34" charset="0"/>
              </a:rPr>
              <a:t>. </a:t>
            </a:r>
          </a:p>
          <a:p>
            <a:endParaRPr lang="en-US" sz="1000" dirty="0">
              <a:latin typeface="Arial" panose="020B0604020202020204" pitchFamily="34" charset="0"/>
              <a:cs typeface="Arial" panose="020B0604020202020204" pitchFamily="34" charset="0"/>
            </a:endParaRPr>
          </a:p>
          <a:p>
            <a:pPr algn="ctr"/>
            <a:r>
              <a:rPr lang="en-US" sz="1300" b="1" dirty="0">
                <a:solidFill>
                  <a:srgbClr val="178317"/>
                </a:solidFill>
                <a:latin typeface="Arial" panose="020B0604020202020204" pitchFamily="34" charset="0"/>
                <a:cs typeface="Arial" panose="020B0604020202020204" pitchFamily="34" charset="0"/>
              </a:rPr>
              <a:t>Thank you Christ Lisbet for your Great Love, every time You have manifested you have tried to save us. You are our gift from God. Amen Hallelujah! </a:t>
            </a:r>
            <a:endParaRPr lang="en-US" sz="1300" dirty="0">
              <a:solidFill>
                <a:srgbClr val="178317"/>
              </a:solidFill>
            </a:endParaRPr>
          </a:p>
        </p:txBody>
      </p:sp>
      <p:pic>
        <p:nvPicPr>
          <p:cNvPr id="19" name="Picture 18" descr="C:\Users\Kathya\Downloads\Christ-Mas.jpg"/>
          <p:cNvPicPr/>
          <p:nvPr/>
        </p:nvPicPr>
        <p:blipFill rotWithShape="1">
          <a:blip r:embed="rId6" cstate="print">
            <a:extLst>
              <a:ext uri="{28A0092B-C50C-407E-A947-70E740481C1C}">
                <a14:useLocalDpi xmlns:a14="http://schemas.microsoft.com/office/drawing/2010/main" val="0"/>
              </a:ext>
            </a:extLst>
          </a:blip>
          <a:srcRect l="51041" t="29915" r="35070" b="47292"/>
          <a:stretch/>
        </p:blipFill>
        <p:spPr bwMode="auto">
          <a:xfrm>
            <a:off x="5743055" y="3851920"/>
            <a:ext cx="1043723" cy="95421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53640926-AAD7-44D8-BBD7-CCE9431645EC}">
              <a14:shadowObscured xmlns:a14="http://schemas.microsoft.com/office/drawing/2010/main"/>
            </a:ext>
          </a:extLst>
        </p:spPr>
      </p:pic>
    </p:spTree>
    <p:extLst>
      <p:ext uri="{BB962C8B-B14F-4D97-AF65-F5344CB8AC3E}">
        <p14:creationId xmlns:p14="http://schemas.microsoft.com/office/powerpoint/2010/main" val="3036525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5121" y="1949332"/>
            <a:ext cx="6382052" cy="6986528"/>
          </a:xfrm>
          <a:prstGeom prst="rect">
            <a:avLst/>
          </a:prstGeom>
          <a:noFill/>
        </p:spPr>
        <p:txBody>
          <a:bodyPr wrap="square" rtlCol="0">
            <a:spAutoFit/>
          </a:bodyPr>
          <a:lstStyle/>
          <a:p>
            <a:r>
              <a:rPr lang="en-US" sz="1400" b="1" dirty="0">
                <a:latin typeface="Arial" panose="020B0604020202020204" pitchFamily="34" charset="0"/>
                <a:cs typeface="Arial" panose="020B0604020202020204" pitchFamily="34" charset="0"/>
              </a:rPr>
              <a:t>Instructions for the class:</a:t>
            </a:r>
          </a:p>
          <a:p>
            <a:r>
              <a:rPr lang="en-US" sz="1400" dirty="0">
                <a:latin typeface="Arial" panose="020B0604020202020204" pitchFamily="34" charset="0"/>
                <a:cs typeface="Arial" panose="020B0604020202020204" pitchFamily="34" charset="0"/>
              </a:rPr>
              <a:t> Make copies of pages 1 and 3 for the children </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Make copies of pages 1 and 4 for the older children </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The collaborators give a brief intro to the lesson</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You can ask the following questions to review the topic: </a:t>
            </a:r>
            <a:endParaRPr lang="en-US" sz="1400" dirty="0">
              <a:solidFill>
                <a:srgbClr val="F26A1E"/>
              </a:solidFill>
              <a:latin typeface="Arial" panose="020B0604020202020204" pitchFamily="34" charset="0"/>
              <a:cs typeface="Arial" panose="020B0604020202020204" pitchFamily="34" charset="0"/>
            </a:endParaRPr>
          </a:p>
          <a:p>
            <a:pPr marL="631825" indent="-342900">
              <a:buFont typeface="+mj-lt"/>
              <a:buAutoNum type="arabicPeriod"/>
            </a:pPr>
            <a:r>
              <a:rPr lang="en-US" sz="1400" dirty="0">
                <a:latin typeface="Arial" panose="020B0604020202020204" pitchFamily="34" charset="0"/>
                <a:cs typeface="Arial" panose="020B0604020202020204" pitchFamily="34" charset="0"/>
              </a:rPr>
              <a:t>Mention two things we see in Christ that are similar to the story of Nicholas. </a:t>
            </a:r>
          </a:p>
          <a:p>
            <a:pPr marL="631825" indent="-342900">
              <a:buFont typeface="+mj-lt"/>
              <a:buAutoNum type="arabicPeriod"/>
            </a:pPr>
            <a:r>
              <a:rPr lang="en-US" sz="1400" dirty="0">
                <a:latin typeface="Arial" panose="020B0604020202020204" pitchFamily="34" charset="0"/>
                <a:cs typeface="Arial" panose="020B0604020202020204" pitchFamily="34" charset="0"/>
              </a:rPr>
              <a:t>What do MelquisedecLisbet do in our minds with Their Word?</a:t>
            </a:r>
            <a:r>
              <a:rPr lang="en-US" sz="1400" dirty="0">
                <a:solidFill>
                  <a:srgbClr val="178317"/>
                </a:solidFill>
                <a:latin typeface="Arial" panose="020B0604020202020204" pitchFamily="34" charset="0"/>
                <a:cs typeface="Arial" panose="020B0604020202020204" pitchFamily="34" charset="0"/>
              </a:rPr>
              <a:t> </a:t>
            </a:r>
            <a:r>
              <a:rPr lang="en-US" sz="1400" b="1" dirty="0">
                <a:solidFill>
                  <a:srgbClr val="178317"/>
                </a:solidFill>
                <a:latin typeface="Arial" panose="020B0604020202020204" pitchFamily="34" charset="0"/>
                <a:cs typeface="Arial" panose="020B0604020202020204" pitchFamily="34" charset="0"/>
              </a:rPr>
              <a:t>They clean us with Their Holiness so we can behave well and please Them. </a:t>
            </a:r>
          </a:p>
          <a:p>
            <a:pPr marL="574675" indent="-285750">
              <a:buFont typeface="Arial" panose="020B0604020202020204" pitchFamily="34" charset="0"/>
              <a:buChar char="•"/>
            </a:pPr>
            <a:r>
              <a:rPr lang="en-US" altLang="es-MX" sz="1400" dirty="0">
                <a:latin typeface="Arial" panose="020B0604020202020204" pitchFamily="34" charset="0"/>
                <a:cs typeface="Arial" panose="020B0604020202020204" pitchFamily="34" charset="0"/>
              </a:rPr>
              <a:t>The parent should motivate the children to answer the questions while the timer is on the screen.</a:t>
            </a:r>
          </a:p>
          <a:p>
            <a:pPr marL="285750" indent="-285750">
              <a:buFont typeface="Arial" panose="020B0604020202020204" pitchFamily="34" charset="0"/>
              <a:buChar char="•"/>
            </a:pPr>
            <a:endParaRPr lang="en-US" sz="1400" b="1" dirty="0">
              <a:latin typeface="Arial" panose="020B0604020202020204" pitchFamily="34" charset="0"/>
              <a:cs typeface="Arial" panose="020B0604020202020204" pitchFamily="34" charset="0"/>
            </a:endParaRPr>
          </a:p>
          <a:p>
            <a:pPr marL="0" lvl="1"/>
            <a:r>
              <a:rPr lang="en-US" sz="1400" b="1" dirty="0">
                <a:latin typeface="Arial" panose="020B0604020202020204" pitchFamily="34" charset="0"/>
                <a:cs typeface="Arial" panose="020B0604020202020204" pitchFamily="34" charset="0"/>
              </a:rPr>
              <a:t>Activity Christmas Pinecones</a:t>
            </a:r>
            <a:endParaRPr lang="en-US" sz="1400" dirty="0">
              <a:latin typeface="Arial" panose="020B0604020202020204" pitchFamily="34" charset="0"/>
              <a:cs typeface="Arial" panose="020B0604020202020204" pitchFamily="34" charset="0"/>
            </a:endParaRPr>
          </a:p>
          <a:p>
            <a:pPr marL="0" lvl="1"/>
            <a:r>
              <a:rPr lang="en-US" sz="1400" dirty="0">
                <a:latin typeface="Arial" panose="020B0604020202020204" pitchFamily="34" charset="0"/>
                <a:cs typeface="Arial" panose="020B0604020202020204" pitchFamily="34" charset="0"/>
              </a:rPr>
              <a:t>The children will make some Christmas tree decorations or decorations for the home during Christmas.  They can make as many as they want</a:t>
            </a:r>
          </a:p>
          <a:p>
            <a:pPr marL="0" lvl="1"/>
            <a:r>
              <a:rPr lang="en-US" sz="1400" dirty="0">
                <a:latin typeface="Arial" panose="020B0604020202020204" pitchFamily="34" charset="0"/>
                <a:cs typeface="Arial" panose="020B0604020202020204" pitchFamily="34" charset="0"/>
              </a:rPr>
              <a:t>Option 1</a:t>
            </a:r>
          </a:p>
          <a:p>
            <a:pPr marL="342900" lvl="1" indent="-342900">
              <a:buFont typeface="+mj-lt"/>
              <a:buAutoNum type="arabicPeriod"/>
            </a:pPr>
            <a:r>
              <a:rPr lang="en-US" sz="1400" dirty="0">
                <a:latin typeface="Arial" panose="020B0604020202020204" pitchFamily="34" charset="0"/>
                <a:cs typeface="Arial" panose="020B0604020202020204" pitchFamily="34" charset="0"/>
              </a:rPr>
              <a:t>Glue cotton balls filling up de spaces on the pinecone. They can use the colors they want. See the example.</a:t>
            </a:r>
          </a:p>
          <a:p>
            <a:pPr marL="342900" lvl="1" indent="-342900">
              <a:buFont typeface="+mj-lt"/>
              <a:buAutoNum type="arabicPeriod"/>
            </a:pPr>
            <a:r>
              <a:rPr lang="en-US" sz="1400" dirty="0">
                <a:latin typeface="Arial" panose="020B0604020202020204" pitchFamily="34" charset="0"/>
                <a:cs typeface="Arial" panose="020B0604020202020204" pitchFamily="34" charset="0"/>
              </a:rPr>
              <a:t>Tie a string at the end so it hangs. </a:t>
            </a:r>
          </a:p>
          <a:p>
            <a:pPr marL="0" lvl="1"/>
            <a:r>
              <a:rPr lang="en-US" sz="1400" dirty="0">
                <a:latin typeface="Arial" panose="020B0604020202020204" pitchFamily="34" charset="0"/>
                <a:cs typeface="Arial" panose="020B0604020202020204" pitchFamily="34" charset="0"/>
              </a:rPr>
              <a:t>Option 2</a:t>
            </a:r>
          </a:p>
          <a:p>
            <a:pPr marL="342900" lvl="1" indent="-342900">
              <a:buFont typeface="+mj-lt"/>
              <a:buAutoNum type="arabicPeriod"/>
            </a:pPr>
            <a:r>
              <a:rPr lang="en-US" sz="1400" dirty="0">
                <a:latin typeface="Arial" panose="020B0604020202020204" pitchFamily="34" charset="0"/>
                <a:cs typeface="Arial" panose="020B0604020202020204" pitchFamily="34" charset="0"/>
              </a:rPr>
              <a:t>Put glue on the pinecone and then sprinkle glitter or it.</a:t>
            </a:r>
          </a:p>
          <a:p>
            <a:pPr marL="342900" lvl="1" indent="-342900">
              <a:buFont typeface="+mj-lt"/>
              <a:buAutoNum type="arabicPeriod"/>
            </a:pPr>
            <a:r>
              <a:rPr lang="en-US" sz="1400" dirty="0">
                <a:latin typeface="Arial" panose="020B0604020202020204" pitchFamily="34" charset="0"/>
                <a:cs typeface="Arial" panose="020B0604020202020204" pitchFamily="34" charset="0"/>
              </a:rPr>
              <a:t>Tie a string at the end so it hangs. </a:t>
            </a:r>
          </a:p>
          <a:p>
            <a:pPr marL="342900" lvl="1" indent="-342900">
              <a:buFont typeface="+mj-lt"/>
              <a:buAutoNum type="arabicPeriod"/>
            </a:pPr>
            <a:r>
              <a:rPr lang="en-US" sz="1400" dirty="0">
                <a:latin typeface="Arial" panose="020B0604020202020204" pitchFamily="34" charset="0"/>
                <a:cs typeface="Arial" panose="020B0604020202020204" pitchFamily="34" charset="0"/>
              </a:rPr>
              <a:t>Tie small bells at the top, see example 2 (optional)                  </a:t>
            </a:r>
          </a:p>
          <a:p>
            <a:pPr marL="0" lvl="1"/>
            <a:r>
              <a:rPr lang="en-US" sz="1400" dirty="0">
                <a:latin typeface="Arial" panose="020B0604020202020204" pitchFamily="34" charset="0"/>
                <a:cs typeface="Arial" panose="020B0604020202020204" pitchFamily="34" charset="0"/>
              </a:rPr>
              <a:t>	</a:t>
            </a:r>
          </a:p>
          <a:p>
            <a:pPr marL="0" lvl="1"/>
            <a:r>
              <a:rPr lang="en-US" sz="1400" b="1" dirty="0">
                <a:latin typeface="Arial" panose="020B0604020202020204" pitchFamily="34" charset="0"/>
                <a:cs typeface="Arial" panose="020B0604020202020204" pitchFamily="34" charset="0"/>
              </a:rPr>
              <a:t>Materials</a:t>
            </a:r>
            <a:r>
              <a:rPr lang="en-US" sz="1400" dirty="0">
                <a:latin typeface="Arial" panose="020B0604020202020204" pitchFamily="34" charset="0"/>
                <a:cs typeface="Arial" panose="020B0604020202020204" pitchFamily="34" charset="0"/>
              </a:rPr>
              <a:t>:					       Examples:</a:t>
            </a:r>
          </a:p>
          <a:p>
            <a:pPr marL="285750" lvl="1"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Pinecone</a:t>
            </a:r>
          </a:p>
          <a:p>
            <a:pPr marL="285750" lvl="1"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Glue					  1	       2</a:t>
            </a:r>
          </a:p>
          <a:p>
            <a:pPr marL="285750" lvl="1"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String</a:t>
            </a:r>
          </a:p>
          <a:p>
            <a:pPr marL="285750" lvl="1"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Glitter</a:t>
            </a:r>
          </a:p>
          <a:p>
            <a:pPr marL="285750" lvl="1"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Small bells (optional)</a:t>
            </a:r>
          </a:p>
          <a:p>
            <a:pPr marL="285750" lvl="1"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Small color cotton balls			   	    </a:t>
            </a:r>
          </a:p>
        </p:txBody>
      </p:sp>
      <p:sp>
        <p:nvSpPr>
          <p:cNvPr id="7" name="68 Rectángulo"/>
          <p:cNvSpPr>
            <a:spLocks noChangeArrowheads="1"/>
          </p:cNvSpPr>
          <p:nvPr/>
        </p:nvSpPr>
        <p:spPr bwMode="auto">
          <a:xfrm>
            <a:off x="2168035" y="1412987"/>
            <a:ext cx="2448273" cy="307777"/>
          </a:xfrm>
          <a:prstGeom prst="rect">
            <a:avLst/>
          </a:prstGeom>
          <a:noFill/>
          <a:ln w="9525">
            <a:noFill/>
            <a:miter lim="800000"/>
            <a:headEnd/>
            <a:tailEnd/>
          </a:ln>
        </p:spPr>
        <p:txBody>
          <a:bodyPr wrap="square">
            <a:spAutoFit/>
          </a:bodyPr>
          <a:lstStyle/>
          <a:p>
            <a:pPr algn="ctr" eaLnBrk="1" hangingPunct="1"/>
            <a:r>
              <a:rPr lang="es-CR" altLang="es-MX" sz="1400" dirty="0">
                <a:latin typeface="Century Gothic" panose="020B0502020202020204" pitchFamily="34" charset="0"/>
                <a:cs typeface="Arial" panose="020B0604020202020204" pitchFamily="34" charset="0"/>
              </a:rPr>
              <a:t>Page </a:t>
            </a:r>
            <a:r>
              <a:rPr lang="es-CR" altLang="es-MX" sz="1400" dirty="0" err="1">
                <a:latin typeface="Century Gothic" panose="020B0502020202020204" pitchFamily="34" charset="0"/>
                <a:cs typeface="Arial" panose="020B0604020202020204" pitchFamily="34" charset="0"/>
              </a:rPr>
              <a:t>for</a:t>
            </a:r>
            <a:r>
              <a:rPr lang="es-CR" altLang="es-MX" sz="1400" dirty="0">
                <a:latin typeface="Century Gothic" panose="020B0502020202020204" pitchFamily="34" charset="0"/>
                <a:cs typeface="Arial" panose="020B0604020202020204" pitchFamily="34" charset="0"/>
              </a:rPr>
              <a:t> </a:t>
            </a:r>
            <a:r>
              <a:rPr lang="es-CR" altLang="es-MX" sz="1400" dirty="0" err="1">
                <a:latin typeface="Century Gothic" panose="020B0502020202020204" pitchFamily="34" charset="0"/>
                <a:cs typeface="Arial" panose="020B0604020202020204" pitchFamily="34" charset="0"/>
              </a:rPr>
              <a:t>the</a:t>
            </a:r>
            <a:r>
              <a:rPr lang="es-CR" altLang="es-MX" sz="1400" dirty="0">
                <a:latin typeface="Century Gothic" panose="020B0502020202020204" pitchFamily="34" charset="0"/>
                <a:cs typeface="Arial" panose="020B0604020202020204" pitchFamily="34" charset="0"/>
              </a:rPr>
              <a:t> </a:t>
            </a:r>
            <a:r>
              <a:rPr lang="es-CR" altLang="es-MX" sz="1400" dirty="0" err="1">
                <a:latin typeface="Century Gothic" panose="020B0502020202020204" pitchFamily="34" charset="0"/>
                <a:cs typeface="Arial" panose="020B0604020202020204" pitchFamily="34" charset="0"/>
              </a:rPr>
              <a:t>Parents</a:t>
            </a:r>
            <a:endParaRPr lang="es-CR" altLang="es-MX" sz="1400" dirty="0">
              <a:latin typeface="Century Gothic" panose="020B0502020202020204" pitchFamily="34" charset="0"/>
              <a:cs typeface="Arial" panose="020B0604020202020204" pitchFamily="34" charset="0"/>
            </a:endParaRPr>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47850" y="134000"/>
            <a:ext cx="835915" cy="578665"/>
          </a:xfrm>
          <a:prstGeom prst="rect">
            <a:avLst/>
          </a:prstGeom>
        </p:spPr>
      </p:pic>
      <p:pic>
        <p:nvPicPr>
          <p:cNvPr id="8" name="Picture 2"/>
          <p:cNvPicPr>
            <a:picLocks noChangeAspect="1" noChangeArrowheads="1"/>
          </p:cNvPicPr>
          <p:nvPr/>
        </p:nvPicPr>
        <p:blipFill rotWithShape="1">
          <a:blip r:embed="rId3" cstate="print">
            <a:clrChange>
              <a:clrFrom>
                <a:srgbClr val="000000"/>
              </a:clrFrom>
              <a:clrTo>
                <a:srgbClr val="000000">
                  <a:alpha val="0"/>
                </a:srgbClr>
              </a:clrTo>
            </a:clrChange>
            <a:extLst>
              <a:ext uri="{BEBA8EAE-BF5A-486C-A8C5-ECC9F3942E4B}">
                <a14:imgProps xmlns:a14="http://schemas.microsoft.com/office/drawing/2010/main">
                  <a14:imgLayer r:embed="rId4">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125840" y="6062"/>
            <a:ext cx="5391392"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Rectangle 9">
            <a:extLst>
              <a:ext uri="{FF2B5EF4-FFF2-40B4-BE49-F238E27FC236}">
                <a16:creationId xmlns:a16="http://schemas.microsoft.com/office/drawing/2014/main" id="{0BE01836-DA92-48F9-8059-EAFD0DF4351D}"/>
              </a:ext>
            </a:extLst>
          </p:cNvPr>
          <p:cNvSpPr/>
          <p:nvPr/>
        </p:nvSpPr>
        <p:spPr>
          <a:xfrm>
            <a:off x="908720" y="623754"/>
            <a:ext cx="5331160" cy="707886"/>
          </a:xfrm>
          <a:prstGeom prst="rect">
            <a:avLst/>
          </a:prstGeom>
        </p:spPr>
        <p:txBody>
          <a:bodyPr wrap="square">
            <a:spAutoFit/>
          </a:bodyPr>
          <a:lstStyle/>
          <a:p>
            <a:pPr algn="ctr" eaLnBrk="1" hangingPunct="1"/>
            <a:r>
              <a:rPr lang="en-US"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Lesson #318</a:t>
            </a:r>
            <a:r>
              <a:rPr lang="en-US" altLang="es-MX" sz="2000" b="1" u="sng" dirty="0">
                <a:latin typeface="Chaparral Pro Light" panose="02060403030505090203" pitchFamily="18" charset="0"/>
              </a:rPr>
              <a:t> Similarities between Christ Lisbet and Saint Nicholas</a:t>
            </a:r>
            <a:endParaRPr lang="en-US" altLang="es-MX" sz="2000" b="1" u="sng" dirty="0">
              <a:latin typeface="Chaparral Pro Light" panose="02060403030505090203" pitchFamily="18" charset="0"/>
              <a:ea typeface="Kozuka Gothic Pr6N L" panose="020B0200000000000000" pitchFamily="34" charset="-128"/>
              <a:cs typeface="Gisha" panose="020B0502040204020203" pitchFamily="34" charset="-79"/>
            </a:endParaRPr>
          </a:p>
        </p:txBody>
      </p:sp>
      <p:pic>
        <p:nvPicPr>
          <p:cNvPr id="11" name="Picture 10">
            <a:extLst>
              <a:ext uri="{FF2B5EF4-FFF2-40B4-BE49-F238E27FC236}">
                <a16:creationId xmlns:a16="http://schemas.microsoft.com/office/drawing/2014/main" id="{E48FCBF5-9EEB-437E-9C32-B995F1EE43F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616308" y="8078422"/>
            <a:ext cx="1042221" cy="883648"/>
          </a:xfrm>
          <a:prstGeom prst="rect">
            <a:avLst/>
          </a:prstGeom>
        </p:spPr>
      </p:pic>
      <p:pic>
        <p:nvPicPr>
          <p:cNvPr id="13" name="Picture 12">
            <a:extLst>
              <a:ext uri="{FF2B5EF4-FFF2-40B4-BE49-F238E27FC236}">
                <a16:creationId xmlns:a16="http://schemas.microsoft.com/office/drawing/2014/main" id="{9F4EACBB-487B-4D8B-8A44-441C5E946BB4}"/>
              </a:ext>
            </a:extLst>
          </p:cNvPr>
          <p:cNvPicPr>
            <a:picLocks noChangeAspect="1"/>
          </p:cNvPicPr>
          <p:nvPr/>
        </p:nvPicPr>
        <p:blipFill rotWithShape="1">
          <a:blip r:embed="rId6" cstate="print">
            <a:extLst>
              <a:ext uri="{28A0092B-C50C-407E-A947-70E740481C1C}">
                <a14:useLocalDpi xmlns:a14="http://schemas.microsoft.com/office/drawing/2010/main" val="0"/>
              </a:ext>
              <a:ext uri="{837473B0-CC2E-450A-ABE3-18F120FF3D39}">
                <a1611:picAttrSrcUrl xmlns:a1611="http://schemas.microsoft.com/office/drawing/2016/11/main" r:id="rId7"/>
              </a:ext>
            </a:extLst>
          </a:blip>
          <a:srcRect l="8222" t="8811" r="6446" b="7485"/>
          <a:stretch/>
        </p:blipFill>
        <p:spPr>
          <a:xfrm>
            <a:off x="5744696" y="8048646"/>
            <a:ext cx="1042221" cy="883647"/>
          </a:xfrm>
          <a:prstGeom prst="rect">
            <a:avLst/>
          </a:prstGeom>
        </p:spPr>
      </p:pic>
    </p:spTree>
    <p:extLst>
      <p:ext uri="{BB962C8B-B14F-4D97-AF65-F5344CB8AC3E}">
        <p14:creationId xmlns:p14="http://schemas.microsoft.com/office/powerpoint/2010/main" val="448747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andy cane Clip art - Free Candy Cane Border png download - 1800*1200 -  Free Transparent Candy Cane png Download. - Clip Art Library">
            <a:extLst>
              <a:ext uri="{FF2B5EF4-FFF2-40B4-BE49-F238E27FC236}">
                <a16:creationId xmlns:a16="http://schemas.microsoft.com/office/drawing/2014/main" id="{2E64CC03-7363-4333-8F94-3E4CBA35C04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309280" y="2477633"/>
            <a:ext cx="7272810" cy="5268857"/>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980728" y="6372200"/>
            <a:ext cx="205075" cy="297324"/>
          </a:xfrm>
          <a:prstGeom prst="rect">
            <a:avLst/>
          </a:prstGeom>
          <a:solidFill>
            <a:schemeClr val="bg1"/>
          </a:solidFill>
        </p:spPr>
        <p:txBody>
          <a:bodyPr wrap="square" rtlCol="0">
            <a:spAutoFit/>
          </a:bodyPr>
          <a:lstStyle/>
          <a:p>
            <a:endParaRPr lang="en-US" dirty="0"/>
          </a:p>
        </p:txBody>
      </p:sp>
      <p:pic>
        <p:nvPicPr>
          <p:cNvPr id="19" name="Picture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56246" y="171493"/>
            <a:ext cx="835915" cy="578665"/>
          </a:xfrm>
          <a:prstGeom prst="rect">
            <a:avLst/>
          </a:prstGeom>
        </p:spPr>
      </p:pic>
      <p:sp>
        <p:nvSpPr>
          <p:cNvPr id="4" name="Rectangle 4"/>
          <p:cNvSpPr>
            <a:spLocks noChangeArrowheads="1"/>
          </p:cNvSpPr>
          <p:nvPr/>
        </p:nvSpPr>
        <p:spPr bwMode="auto">
          <a:xfrm>
            <a:off x="455111" y="2171016"/>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2" name="TextBox 21"/>
          <p:cNvSpPr txBox="1"/>
          <p:nvPr/>
        </p:nvSpPr>
        <p:spPr>
          <a:xfrm rot="2354105">
            <a:off x="3346729" y="2153967"/>
            <a:ext cx="933564" cy="635050"/>
          </a:xfrm>
          <a:prstGeom prst="rect">
            <a:avLst/>
          </a:prstGeom>
          <a:solidFill>
            <a:schemeClr val="bg1"/>
          </a:solidFill>
        </p:spPr>
        <p:txBody>
          <a:bodyPr wrap="square" rtlCol="0">
            <a:spAutoFit/>
          </a:bodyPr>
          <a:lstStyle/>
          <a:p>
            <a:endParaRPr lang="en-US" dirty="0"/>
          </a:p>
        </p:txBody>
      </p:sp>
      <p:sp>
        <p:nvSpPr>
          <p:cNvPr id="24" name="TextBox 23"/>
          <p:cNvSpPr txBox="1"/>
          <p:nvPr/>
        </p:nvSpPr>
        <p:spPr>
          <a:xfrm rot="2320842">
            <a:off x="3239173" y="3004774"/>
            <a:ext cx="933564" cy="635050"/>
          </a:xfrm>
          <a:prstGeom prst="rect">
            <a:avLst/>
          </a:prstGeom>
          <a:solidFill>
            <a:schemeClr val="bg1"/>
          </a:solidFill>
        </p:spPr>
        <p:txBody>
          <a:bodyPr wrap="square" rtlCol="0">
            <a:spAutoFit/>
          </a:bodyPr>
          <a:lstStyle/>
          <a:p>
            <a:endParaRPr lang="en-US" dirty="0"/>
          </a:p>
        </p:txBody>
      </p:sp>
      <p:pic>
        <p:nvPicPr>
          <p:cNvPr id="12" name="Picture 2"/>
          <p:cNvPicPr>
            <a:picLocks noChangeAspect="1" noChangeArrowheads="1"/>
          </p:cNvPicPr>
          <p:nvPr/>
        </p:nvPicPr>
        <p:blipFill rotWithShape="1">
          <a:blip r:embed="rId4" cstate="print">
            <a:clrChange>
              <a:clrFrom>
                <a:srgbClr val="000000"/>
              </a:clrFrom>
              <a:clrTo>
                <a:srgbClr val="000000">
                  <a:alpha val="0"/>
                </a:srgbClr>
              </a:clrTo>
            </a:clrChange>
            <a:extLst>
              <a:ext uri="{BEBA8EAE-BF5A-486C-A8C5-ECC9F3942E4B}">
                <a14:imgProps xmlns:a14="http://schemas.microsoft.com/office/drawing/2010/main">
                  <a14:imgLayer r:embed="rId5">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125840" y="6062"/>
            <a:ext cx="5391392"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AutoShape 2" descr="Image result for snowflake border"/>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TextBox 2"/>
          <p:cNvSpPr txBox="1"/>
          <p:nvPr/>
        </p:nvSpPr>
        <p:spPr>
          <a:xfrm>
            <a:off x="1119269" y="2187496"/>
            <a:ext cx="4331429" cy="646331"/>
          </a:xfrm>
          <a:prstGeom prst="rect">
            <a:avLst/>
          </a:prstGeom>
          <a:noFill/>
        </p:spPr>
        <p:txBody>
          <a:bodyPr wrap="square" rtlCol="0">
            <a:spAutoFit/>
          </a:bodyPr>
          <a:lstStyle/>
          <a:p>
            <a:pPr algn="ctr"/>
            <a:r>
              <a:rPr lang="en-US" dirty="0"/>
              <a:t>Write the similarities between Christ Lisbet and Saint Nicholas:</a:t>
            </a:r>
          </a:p>
        </p:txBody>
      </p:sp>
      <p:cxnSp>
        <p:nvCxnSpPr>
          <p:cNvPr id="6" name="Straight Connector 5"/>
          <p:cNvCxnSpPr/>
          <p:nvPr/>
        </p:nvCxnSpPr>
        <p:spPr>
          <a:xfrm>
            <a:off x="1412776" y="3347864"/>
            <a:ext cx="3744416" cy="0"/>
          </a:xfrm>
          <a:prstGeom prst="line">
            <a:avLst/>
          </a:prstGeom>
          <a:ln>
            <a:solidFill>
              <a:srgbClr val="F81D06"/>
            </a:solidFill>
          </a:ln>
        </p:spPr>
        <p:style>
          <a:lnRef idx="1">
            <a:schemeClr val="accent2"/>
          </a:lnRef>
          <a:fillRef idx="0">
            <a:schemeClr val="accent2"/>
          </a:fillRef>
          <a:effectRef idx="0">
            <a:schemeClr val="accent2"/>
          </a:effectRef>
          <a:fontRef idx="minor">
            <a:schemeClr val="tx1"/>
          </a:fontRef>
        </p:style>
      </p:cxnSp>
      <p:cxnSp>
        <p:nvCxnSpPr>
          <p:cNvPr id="17" name="Straight Connector 16"/>
          <p:cNvCxnSpPr/>
          <p:nvPr/>
        </p:nvCxnSpPr>
        <p:spPr>
          <a:xfrm>
            <a:off x="1412776" y="4572000"/>
            <a:ext cx="3744416" cy="0"/>
          </a:xfrm>
          <a:prstGeom prst="line">
            <a:avLst/>
          </a:prstGeom>
          <a:ln>
            <a:solidFill>
              <a:srgbClr val="F81D06"/>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412776" y="5148064"/>
            <a:ext cx="3744416" cy="0"/>
          </a:xfrm>
          <a:prstGeom prst="line">
            <a:avLst/>
          </a:prstGeom>
          <a:ln>
            <a:solidFill>
              <a:srgbClr val="F81D06"/>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1430543" y="5652120"/>
            <a:ext cx="3744416" cy="0"/>
          </a:xfrm>
          <a:prstGeom prst="line">
            <a:avLst/>
          </a:prstGeom>
          <a:ln>
            <a:solidFill>
              <a:srgbClr val="F81D06"/>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430543" y="6156176"/>
            <a:ext cx="3744416" cy="0"/>
          </a:xfrm>
          <a:prstGeom prst="line">
            <a:avLst/>
          </a:prstGeom>
          <a:ln>
            <a:solidFill>
              <a:srgbClr val="F81D06"/>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430543" y="6660232"/>
            <a:ext cx="3744416" cy="0"/>
          </a:xfrm>
          <a:prstGeom prst="line">
            <a:avLst/>
          </a:prstGeom>
          <a:ln>
            <a:solidFill>
              <a:srgbClr val="F81D06"/>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1412776" y="7236296"/>
            <a:ext cx="3744416" cy="0"/>
          </a:xfrm>
          <a:prstGeom prst="line">
            <a:avLst/>
          </a:prstGeom>
          <a:ln>
            <a:solidFill>
              <a:srgbClr val="F81D06"/>
            </a:solidFill>
          </a:ln>
        </p:spPr>
        <p:style>
          <a:lnRef idx="1">
            <a:schemeClr val="accent1"/>
          </a:lnRef>
          <a:fillRef idx="0">
            <a:schemeClr val="accent1"/>
          </a:fillRef>
          <a:effectRef idx="0">
            <a:schemeClr val="accent1"/>
          </a:effectRef>
          <a:fontRef idx="minor">
            <a:schemeClr val="tx1"/>
          </a:fontRef>
        </p:style>
      </p:cxnSp>
      <p:sp>
        <p:nvSpPr>
          <p:cNvPr id="27" name="Rectangle 26">
            <a:extLst>
              <a:ext uri="{FF2B5EF4-FFF2-40B4-BE49-F238E27FC236}">
                <a16:creationId xmlns:a16="http://schemas.microsoft.com/office/drawing/2014/main" id="{944057BB-1457-4156-9B41-DF90CA2805D1}"/>
              </a:ext>
            </a:extLst>
          </p:cNvPr>
          <p:cNvSpPr/>
          <p:nvPr/>
        </p:nvSpPr>
        <p:spPr>
          <a:xfrm>
            <a:off x="908720" y="695762"/>
            <a:ext cx="5331160" cy="707886"/>
          </a:xfrm>
          <a:prstGeom prst="rect">
            <a:avLst/>
          </a:prstGeom>
        </p:spPr>
        <p:txBody>
          <a:bodyPr wrap="square">
            <a:spAutoFit/>
          </a:bodyPr>
          <a:lstStyle/>
          <a:p>
            <a:pPr algn="ctr" eaLnBrk="1" hangingPunct="1"/>
            <a:r>
              <a:rPr lang="en-US" altLang="es-MX" sz="2000" b="1" u="sng" dirty="0">
                <a:latin typeface="Chaparral Pro Light" panose="02060403030505090203" pitchFamily="18" charset="0"/>
                <a:ea typeface="Kozuka Gothic Pr6N L" panose="020B0200000000000000" pitchFamily="34" charset="-128"/>
                <a:cs typeface="Gisha" panose="020B0502040204020203" pitchFamily="34" charset="-79"/>
              </a:rPr>
              <a:t>Lesson #318</a:t>
            </a:r>
            <a:r>
              <a:rPr lang="en-US" altLang="es-MX" sz="2000" b="1" u="sng" dirty="0">
                <a:latin typeface="Chaparral Pro Light" panose="02060403030505090203" pitchFamily="18" charset="0"/>
              </a:rPr>
              <a:t> Similarities between Christ Lisbet and Saint Nicholas</a:t>
            </a:r>
            <a:endParaRPr lang="en-US" altLang="es-MX" sz="2000" b="1" u="sng" dirty="0">
              <a:latin typeface="Chaparral Pro Light" panose="02060403030505090203" pitchFamily="18" charset="0"/>
              <a:ea typeface="Kozuka Gothic Pr6N L" panose="020B0200000000000000" pitchFamily="34" charset="-128"/>
              <a:cs typeface="Gisha" panose="020B0502040204020203" pitchFamily="34" charset="-79"/>
            </a:endParaRPr>
          </a:p>
        </p:txBody>
      </p:sp>
      <p:cxnSp>
        <p:nvCxnSpPr>
          <p:cNvPr id="26" name="Straight Connector 25">
            <a:extLst>
              <a:ext uri="{FF2B5EF4-FFF2-40B4-BE49-F238E27FC236}">
                <a16:creationId xmlns:a16="http://schemas.microsoft.com/office/drawing/2014/main" id="{6374F24D-D1AE-4E11-B7C4-DB6F4E5AEF77}"/>
              </a:ext>
            </a:extLst>
          </p:cNvPr>
          <p:cNvCxnSpPr/>
          <p:nvPr/>
        </p:nvCxnSpPr>
        <p:spPr>
          <a:xfrm>
            <a:off x="1412776" y="3923928"/>
            <a:ext cx="3744416" cy="0"/>
          </a:xfrm>
          <a:prstGeom prst="line">
            <a:avLst/>
          </a:prstGeom>
          <a:ln>
            <a:solidFill>
              <a:srgbClr val="F81D06"/>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6B980A57-44D7-496F-A015-974092DFEB21}"/>
              </a:ext>
            </a:extLst>
          </p:cNvPr>
          <p:cNvCxnSpPr/>
          <p:nvPr/>
        </p:nvCxnSpPr>
        <p:spPr>
          <a:xfrm>
            <a:off x="1412776" y="7812360"/>
            <a:ext cx="3744416" cy="0"/>
          </a:xfrm>
          <a:prstGeom prst="line">
            <a:avLst/>
          </a:prstGeom>
          <a:ln>
            <a:solidFill>
              <a:srgbClr val="F81D0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4077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1043745</TotalTime>
  <Words>887</Words>
  <Application>Microsoft Office PowerPoint</Application>
  <PresentationFormat>On-screen Show (4:3)</PresentationFormat>
  <Paragraphs>62</Paragraphs>
  <Slides>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Century Gothic</vt:lpstr>
      <vt:lpstr>Chaparral Pro Light</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Willington</dc:creator>
  <cp:lastModifiedBy>Tanya Cobena</cp:lastModifiedBy>
  <cp:revision>7847</cp:revision>
  <cp:lastPrinted>2018-09-10T19:54:12Z</cp:lastPrinted>
  <dcterms:created xsi:type="dcterms:W3CDTF">2011-04-01T14:17:38Z</dcterms:created>
  <dcterms:modified xsi:type="dcterms:W3CDTF">2020-12-11T17:41:09Z</dcterms:modified>
</cp:coreProperties>
</file>