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8" r:id="rId4"/>
    <p:sldId id="279" r:id="rId5"/>
    <p:sldId id="280" r:id="rId6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FF66CC"/>
    <a:srgbClr val="FF0066"/>
    <a:srgbClr val="44EC78"/>
    <a:srgbClr val="009A46"/>
    <a:srgbClr val="652B91"/>
    <a:srgbClr val="178317"/>
    <a:srgbClr val="F26A1E"/>
    <a:srgbClr val="F81D06"/>
    <a:srgbClr val="20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55" autoAdjust="0"/>
    <p:restoredTop sz="94434" autoAdjust="0"/>
  </p:normalViewPr>
  <p:slideViewPr>
    <p:cSldViewPr>
      <p:cViewPr>
        <p:scale>
          <a:sx n="80" d="100"/>
          <a:sy n="80" d="100"/>
        </p:scale>
        <p:origin x="1908" y="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5/07/2023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19632"/>
            <a:ext cx="2340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000" b="1" dirty="0"/>
              <a:t>Por MelquisedecLisbet!!</a:t>
            </a:r>
          </a:p>
          <a:p>
            <a:pPr eaLnBrk="1" hangingPunct="1"/>
            <a:r>
              <a:rPr lang="es-CR" altLang="es-MX" sz="1000" b="1" dirty="0"/>
              <a:t>Por nuestro Padre y nuestra Madre!!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88640" y="1573752"/>
            <a:ext cx="6433246" cy="7648248"/>
          </a:xfrm>
          <a:prstGeom prst="rect">
            <a:avLst/>
          </a:prstGeom>
          <a:noFill/>
          <a:ln w="38100">
            <a:noFill/>
            <a:prstDash val="lg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Santos ángeles, hoy Cristo Lisbet nos habla de lo importante que es que aprendamos a  amarnos como lo hacen Dos MelquisedecLisbet. También nos recuerda que nosotros como Sus hijos, oramos y bendecimos a los que nos hacen daño o no nos quieren, </a:t>
            </a:r>
          </a:p>
          <a:p>
            <a:pPr algn="ctr"/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nos dice que debemos amar a los demás y también es necesario amar a nuestro hermano mayor, o sea amarnos a nosotros mismos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tal y como MelquisedecCristoLisbet nos aman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Debemos tener paciencia con nosotros mismos, debemos aprender a perdonarnos por cualquier cosa no hayamos hecho bien, pues debemos entender que estamos en un proceso de crecimiento y toma tiempo llegar a la estatura del varón perfecto Cristo Lisbet.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Lisbet es quien estábamos esperando, es nuestra Ayuda Idónea, la que nos ayuda a reconocer la diferencia entre lo que es Bueno y lo que es malo para Dios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No podemos ser como los que no creen en Dios ni siguen Sus instrucciones, que no se aman a ellos mismos ni aman a los demás.  Con sus palabras y acciones engañan y lastiman a otros   Eso es una señal de que no aman al hermano mayor, si no saben amar a su hermano mayor, entonces tampoco saben como amar a los demás.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Nuestra Madre espiritual nos recuerda que debemos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cuidar lo que hablamos pues es muy importante, porque si no es bueno, eso es lo que contamina todo nuestro cuerpo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y no permite que se manifieste todo lo que MelquisedecLisbet nos han prometido.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Lo que hablamos y como actuamos es lo que demuestra quien verdaderamente somos, ya que el árbol se conoce por el fruto que da.</a:t>
            </a:r>
          </a:p>
          <a:p>
            <a:endParaRPr lang="es-CR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Hermanos. cuan agradecidos debemos estar con nuestro Dios MelquisedecLisbet, por enseñarnos la importancia de amarnos a nosotros mismos primeramente, para así saber como amar y tratar a los demás.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Cuan grande Amor el de Dios, con dulzura y paciencia Cristo Lisbet nos comparte Su Sabiduría y Conocimiento, nos dice cuanto nos ama, que somos sus hijos fieles, espíritus hechos perfectos, que todo es poco a poco y que si Ella lo pudo lograr, nosotros también podemos.  Nos tiene tanta paciencia mientras vamos creciendo espiritualmente.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Cristo siempre nos dice lo importante que es que nos reconciliemos con el hermano mayor, para así primero poner en practica el Amor de Dios con nosotros mismos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De esta manera nos ejercitamos no solo en el amor sino también en la paciencia, fe, dominio propio, humildad y aprendemos a confiar en que son MelquisedecLisbet los que nos ayudan a vencer.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Luego podemos poner en practica todo lo aprendido, con los demás, y de esta manera demostramos ser hijos fieles de MelquisedecLisbet que damos buenos frutos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</a:t>
            </a:r>
            <a:r>
              <a:rPr lang="es-CR" b="1" dirty="0">
                <a:solidFill>
                  <a:srgbClr val="FF0066"/>
                </a:solidFill>
              </a:rPr>
              <a:t>Gracias MelquisedecLisbet por ense</a:t>
            </a:r>
            <a:r>
              <a:rPr lang="es-CR" sz="1800" b="1" dirty="0">
                <a:solidFill>
                  <a:srgbClr val="FF0066"/>
                </a:solidFill>
                <a:latin typeface="+mn-lt"/>
                <a:cs typeface="Arial" panose="020B0604020202020204" pitchFamily="34" charset="0"/>
              </a:rPr>
              <a:t>ñ</a:t>
            </a:r>
            <a:r>
              <a:rPr lang="es-CR" b="1" dirty="0">
                <a:solidFill>
                  <a:srgbClr val="FF0066"/>
                </a:solidFill>
              </a:rPr>
              <a:t>arme a amarme a mi</a:t>
            </a:r>
          </a:p>
          <a:p>
            <a:pPr algn="ctr"/>
            <a:r>
              <a:rPr lang="es-CR" b="1" dirty="0">
                <a:solidFill>
                  <a:srgbClr val="FF0066"/>
                </a:solidFill>
              </a:rPr>
              <a:t>mismo y a los demás, como Tu lo haces.  Amen, Aleluya!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27189" y="627370"/>
            <a:ext cx="442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#453 La importancia de amarnos como Dios nos ama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33" y="152485"/>
            <a:ext cx="776653" cy="6851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70" y="-13719"/>
            <a:ext cx="4836105" cy="9026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F938C63-F6B5-1B15-FBD3-1BA21D910C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071661"/>
            <a:ext cx="6552728" cy="7467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69711C-3E63-4931-7F28-3B311E4C4F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530" y="5292080"/>
            <a:ext cx="2577465" cy="6480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DDA70C4-71B6-42A4-5CC3-53129A5B7B3A}"/>
              </a:ext>
            </a:extLst>
          </p:cNvPr>
          <p:cNvSpPr txBox="1"/>
          <p:nvPr/>
        </p:nvSpPr>
        <p:spPr>
          <a:xfrm>
            <a:off x="3044405" y="5397876"/>
            <a:ext cx="3845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rush Script MT" panose="03060802040406070304" pitchFamily="66" charset="0"/>
              </a:rPr>
              <a:t>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1A696A-6D37-8C05-CC67-068CE5F82157}"/>
              </a:ext>
            </a:extLst>
          </p:cNvPr>
          <p:cNvSpPr txBox="1"/>
          <p:nvPr/>
        </p:nvSpPr>
        <p:spPr>
          <a:xfrm>
            <a:off x="3486371" y="5431450"/>
            <a:ext cx="3845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rush Script MT" panose="03060802040406070304" pitchFamily="66" charset="0"/>
              </a:rPr>
              <a:t>L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230C1E0-FB6F-3344-C23F-0CDDFD6CCA5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365" y="8484235"/>
            <a:ext cx="635635" cy="65976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66956B1-B144-5426-B454-19EBB221E17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8" y="8484235"/>
            <a:ext cx="635635" cy="6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471" y="1599925"/>
            <a:ext cx="650105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 a color para los niños menores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a color para los niños mayores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da una breve introducción al tema. </a:t>
            </a:r>
            <a:endParaRPr lang="es-CR" sz="1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 si no tienen acceso al video: 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171450"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¿A quién dice Cristo que debemos amar y cómo debemos hacerlo? </a:t>
            </a:r>
            <a:r>
              <a:rPr lang="es-C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nuestro hermano mayor, o sea, a nosotros mismos y también a los demás, tal y como MelquisedecCristoLisbet nos aman. </a:t>
            </a:r>
          </a:p>
          <a:p>
            <a:pPr marL="457200" indent="-171450"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¿Porqué es importante cuidar lo que hablamos? </a:t>
            </a:r>
            <a:r>
              <a:rPr lang="es-C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si no es bueno, eso es lo que contamina todo nuestro cuerpo.  </a:t>
            </a:r>
          </a:p>
          <a:p>
            <a:pPr marL="457200" indent="-171450">
              <a:buFontTx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¿Cómo demostramos quien somos en verdad? </a:t>
            </a:r>
            <a:r>
              <a:rPr lang="es-CR" sz="12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que hablamos y como actuamos, ya que el árbol se conoce por el fruto que da.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recomienda repasar la clase durante la semana</a:t>
            </a:r>
          </a:p>
          <a:p>
            <a:pPr lvl="1"/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Así me Amo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menores van a formar un buque de corazones expresando como ellos demuestran que se aman a ellos mismos y a los demás.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Recortar el corazón en la pagina 3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Trazar 6 corazones en papel de construcción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Escribir en cada corazón una forma de como han aprendido a amarse a ellos mismos y a los demás.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Pegar cada corazón sobre una paleta de madera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Se colocan las flores de corazón en forma de buque y se amarran con una liga en la parte de abajo.  </a:t>
            </a:r>
          </a:p>
          <a:p>
            <a:pPr marL="342900" lvl="1" indent="-3429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Se coloca en papel de seda, como un arreglo floral.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lo pueden dar como un regalo a quien ellos deseen o dejárselo para ellos.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			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Marcadores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Tijeras			               Ejemplo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Goma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Paletas de madera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Papel construcción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Papel seda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1 Liga</a:t>
            </a: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58773" y="1221369"/>
            <a:ext cx="3349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B1C830D-7A32-3F5E-E029-CACDCC0F1B3A}"/>
              </a:ext>
            </a:extLst>
          </p:cNvPr>
          <p:cNvSpPr/>
          <p:nvPr/>
        </p:nvSpPr>
        <p:spPr>
          <a:xfrm>
            <a:off x="4006516" y="8386010"/>
            <a:ext cx="84221" cy="6097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FBE3F34-55C2-3F29-2EBF-CC57735B16D1}"/>
              </a:ext>
            </a:extLst>
          </p:cNvPr>
          <p:cNvSpPr/>
          <p:nvPr/>
        </p:nvSpPr>
        <p:spPr>
          <a:xfrm rot="20837036">
            <a:off x="3854116" y="8249242"/>
            <a:ext cx="84221" cy="6097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79EC56-6277-C284-2E45-051B8FEB6576}"/>
              </a:ext>
            </a:extLst>
          </p:cNvPr>
          <p:cNvSpPr/>
          <p:nvPr/>
        </p:nvSpPr>
        <p:spPr>
          <a:xfrm rot="440417">
            <a:off x="4116805" y="8249241"/>
            <a:ext cx="84221" cy="6097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5D1BE60-26EE-0697-C7F5-326093D9B850}"/>
              </a:ext>
            </a:extLst>
          </p:cNvPr>
          <p:cNvSpPr/>
          <p:nvPr/>
        </p:nvSpPr>
        <p:spPr>
          <a:xfrm>
            <a:off x="3929299" y="8036680"/>
            <a:ext cx="63881" cy="6155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art 14">
            <a:extLst>
              <a:ext uri="{FF2B5EF4-FFF2-40B4-BE49-F238E27FC236}">
                <a16:creationId xmlns:a16="http://schemas.microsoft.com/office/drawing/2014/main" id="{F8AC3BEF-C797-8892-17D9-AC4070A69676}"/>
              </a:ext>
            </a:extLst>
          </p:cNvPr>
          <p:cNvSpPr/>
          <p:nvPr/>
        </p:nvSpPr>
        <p:spPr>
          <a:xfrm rot="1598218">
            <a:off x="4033645" y="8056357"/>
            <a:ext cx="453441" cy="334908"/>
          </a:xfrm>
          <a:prstGeom prst="hear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09D28552-2680-574A-2D8A-628882C45F15}"/>
              </a:ext>
            </a:extLst>
          </p:cNvPr>
          <p:cNvSpPr/>
          <p:nvPr/>
        </p:nvSpPr>
        <p:spPr>
          <a:xfrm>
            <a:off x="3786193" y="8151222"/>
            <a:ext cx="453441" cy="33490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A0F89F0D-EEA1-EC6E-9478-4A4ED8F4EF91}"/>
              </a:ext>
            </a:extLst>
          </p:cNvPr>
          <p:cNvSpPr/>
          <p:nvPr/>
        </p:nvSpPr>
        <p:spPr>
          <a:xfrm rot="19967194">
            <a:off x="3487535" y="8078905"/>
            <a:ext cx="453441" cy="334908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C57C48D3-D13B-6211-A4D0-41B054F7CAB9}"/>
              </a:ext>
            </a:extLst>
          </p:cNvPr>
          <p:cNvSpPr/>
          <p:nvPr/>
        </p:nvSpPr>
        <p:spPr>
          <a:xfrm>
            <a:off x="3734518" y="7876062"/>
            <a:ext cx="453441" cy="33490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E73EC7-AFC3-6342-6420-A71A8A507504}"/>
              </a:ext>
            </a:extLst>
          </p:cNvPr>
          <p:cNvSpPr txBox="1"/>
          <p:nvPr/>
        </p:nvSpPr>
        <p:spPr>
          <a:xfrm>
            <a:off x="3886766" y="8184712"/>
            <a:ext cx="3587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3F0B43-9234-665D-CE1B-3683E8B3FA06}"/>
              </a:ext>
            </a:extLst>
          </p:cNvPr>
          <p:cNvSpPr txBox="1"/>
          <p:nvPr/>
        </p:nvSpPr>
        <p:spPr>
          <a:xfrm>
            <a:off x="3714724" y="7925140"/>
            <a:ext cx="5554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800"/>
              <a:t>Dulzura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708E23-F28F-8123-D951-CFE2FD8F4221}"/>
              </a:ext>
            </a:extLst>
          </p:cNvPr>
          <p:cNvSpPr txBox="1"/>
          <p:nvPr/>
        </p:nvSpPr>
        <p:spPr>
          <a:xfrm rot="2177261">
            <a:off x="4034990" y="8120944"/>
            <a:ext cx="5554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800" dirty="0" err="1"/>
              <a:t>Confio</a:t>
            </a:r>
            <a:endParaRPr lang="es-CR" sz="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08E272-7741-3645-6691-7BAB5E22D5E6}"/>
              </a:ext>
            </a:extLst>
          </p:cNvPr>
          <p:cNvSpPr txBox="1"/>
          <p:nvPr/>
        </p:nvSpPr>
        <p:spPr>
          <a:xfrm rot="19941351">
            <a:off x="3449764" y="8113886"/>
            <a:ext cx="5474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800" dirty="0"/>
              <a:t>Bondad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B57704-5EB0-FD84-D105-BCB61A28EE61}"/>
              </a:ext>
            </a:extLst>
          </p:cNvPr>
          <p:cNvSpPr/>
          <p:nvPr/>
        </p:nvSpPr>
        <p:spPr>
          <a:xfrm>
            <a:off x="1327189" y="627370"/>
            <a:ext cx="442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#453 La importancia de amarnos como Dios nos ama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sp>
        <p:nvSpPr>
          <p:cNvPr id="2" name="Heart 1">
            <a:extLst>
              <a:ext uri="{FF2B5EF4-FFF2-40B4-BE49-F238E27FC236}">
                <a16:creationId xmlns:a16="http://schemas.microsoft.com/office/drawing/2014/main" id="{488448F3-448D-D26F-181A-2DF7B49A73E7}"/>
              </a:ext>
            </a:extLst>
          </p:cNvPr>
          <p:cNvSpPr/>
          <p:nvPr/>
        </p:nvSpPr>
        <p:spPr>
          <a:xfrm>
            <a:off x="2229215" y="1835696"/>
            <a:ext cx="2808312" cy="24482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68D40C-9AA7-C0D1-C4AC-2B8410E84EC7}"/>
              </a:ext>
            </a:extLst>
          </p:cNvPr>
          <p:cNvSpPr/>
          <p:nvPr/>
        </p:nvSpPr>
        <p:spPr>
          <a:xfrm>
            <a:off x="1327189" y="627370"/>
            <a:ext cx="442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#453 La importancia de amarnos como Dios nos ama</a:t>
            </a:r>
          </a:p>
        </p:txBody>
      </p:sp>
    </p:spTree>
    <p:extLst>
      <p:ext uri="{BB962C8B-B14F-4D97-AF65-F5344CB8AC3E}">
        <p14:creationId xmlns:p14="http://schemas.microsoft.com/office/powerpoint/2010/main" val="404349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D58440-D2D2-8426-02D8-E4CA59E6C6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5" y="1834551"/>
            <a:ext cx="6431280" cy="69932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5DE3297-B609-97C0-8220-7C29C959CF7F}"/>
              </a:ext>
            </a:extLst>
          </p:cNvPr>
          <p:cNvSpPr/>
          <p:nvPr/>
        </p:nvSpPr>
        <p:spPr>
          <a:xfrm>
            <a:off x="1052436" y="1472711"/>
            <a:ext cx="52245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Santo ángel busca las palabras en la sopa de letras.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062F58-FDC2-5515-2DC5-EEF52B2A6E2C}"/>
              </a:ext>
            </a:extLst>
          </p:cNvPr>
          <p:cNvSpPr/>
          <p:nvPr/>
        </p:nvSpPr>
        <p:spPr>
          <a:xfrm>
            <a:off x="1327189" y="627370"/>
            <a:ext cx="442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#453 La importancia de amarnos como Dios nos ama</a:t>
            </a:r>
          </a:p>
        </p:txBody>
      </p:sp>
    </p:spTree>
    <p:extLst>
      <p:ext uri="{BB962C8B-B14F-4D97-AF65-F5344CB8AC3E}">
        <p14:creationId xmlns:p14="http://schemas.microsoft.com/office/powerpoint/2010/main" val="334144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-56591"/>
            <a:ext cx="4836105" cy="9026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EB002C-6AF1-863E-641F-703E12DBBE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1883019"/>
            <a:ext cx="5976664" cy="66522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C902C9B-59FC-DAFE-27AA-1140E5871260}"/>
              </a:ext>
            </a:extLst>
          </p:cNvPr>
          <p:cNvSpPr/>
          <p:nvPr/>
        </p:nvSpPr>
        <p:spPr>
          <a:xfrm>
            <a:off x="1327189" y="627370"/>
            <a:ext cx="4423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#453 La importancia de amarnos como Dios nos ama</a:t>
            </a:r>
          </a:p>
        </p:txBody>
      </p:sp>
    </p:spTree>
    <p:extLst>
      <p:ext uri="{BB962C8B-B14F-4D97-AF65-F5344CB8AC3E}">
        <p14:creationId xmlns:p14="http://schemas.microsoft.com/office/powerpoint/2010/main" val="271778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1020797</TotalTime>
  <Words>922</Words>
  <Application>Microsoft Office PowerPoint</Application>
  <PresentationFormat>On-screen Show (4:3)</PresentationFormat>
  <Paragraphs>61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Brush Script MT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7659</cp:revision>
  <cp:lastPrinted>2018-09-10T19:54:12Z</cp:lastPrinted>
  <dcterms:created xsi:type="dcterms:W3CDTF">2011-04-01T14:17:38Z</dcterms:created>
  <dcterms:modified xsi:type="dcterms:W3CDTF">2023-07-06T00:13:34Z</dcterms:modified>
</cp:coreProperties>
</file>