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4" r:id="rId4"/>
    <p:sldId id="285" r:id="rId5"/>
    <p:sldId id="286"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EFE"/>
    <a:srgbClr val="F95513"/>
    <a:srgbClr val="FF33CC"/>
    <a:srgbClr val="77737B"/>
    <a:srgbClr val="7F7B83"/>
    <a:srgbClr val="7F718D"/>
    <a:srgbClr val="887B95"/>
    <a:srgbClr val="92869E"/>
    <a:srgbClr val="AC9CBA"/>
    <a:srgbClr val="9883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77" autoAdjust="0"/>
    <p:restoredTop sz="94434" autoAdjust="0"/>
  </p:normalViewPr>
  <p:slideViewPr>
    <p:cSldViewPr>
      <p:cViewPr varScale="1">
        <p:scale>
          <a:sx n="62" d="100"/>
          <a:sy n="62" d="100"/>
        </p:scale>
        <p:origin x="2088" y="2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30/12/2021</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30/12/2021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about:blank" TargetMode="External"/><Relationship Id="rId5" Type="http://schemas.openxmlformats.org/officeDocument/2006/relationships/image" Target="../media/image7.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1350EB37-6218-4B63-9CFA-FEE79BBA54FD}"/>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144237" y="1478308"/>
            <a:ext cx="6569526" cy="7571303"/>
          </a:xfrm>
          <a:prstGeom prst="rect">
            <a:avLst/>
          </a:prstGeom>
          <a:noFill/>
          <a:ln w="38100">
            <a:noFill/>
            <a:prstDash val="lgDashDot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Holy angels, today we will see how the creation of the shinning stars that are born from the Spiritual Holy Womb of Christ Lisbet, represent Spiritual Figures of the promises God the Father made to His Beloved Wife Lisbet.</a:t>
            </a:r>
          </a:p>
          <a:p>
            <a:endParaRPr lang="en-US" sz="800" dirty="0">
              <a:latin typeface="Arial" panose="020B0604020202020204" pitchFamily="34" charset="0"/>
              <a:cs typeface="Arial" panose="020B0604020202020204" pitchFamily="34" charset="0"/>
            </a:endParaRPr>
          </a:p>
          <a:p>
            <a:r>
              <a:rPr lang="en-US" sz="1200" i="1" dirty="0">
                <a:latin typeface="Arial" panose="020B0604020202020204" pitchFamily="34" charset="0"/>
                <a:cs typeface="Arial" panose="020B0604020202020204" pitchFamily="34" charset="0"/>
              </a:rPr>
              <a:t>John 3:8</a:t>
            </a:r>
            <a:r>
              <a:rPr lang="en-US" sz="1200" dirty="0">
                <a:latin typeface="Arial" panose="020B0604020202020204" pitchFamily="34" charset="0"/>
                <a:cs typeface="Arial" panose="020B0604020202020204" pitchFamily="34" charset="0"/>
              </a:rPr>
              <a:t>, the words of Christ are like the Wind that blows through the Mind of all that listen to Christ Lisbet, but it is not known who receives it to be born again, it is until the Good Fruit is seen and made visible that we know that person has been made a Legitimate Child of God. </a:t>
            </a:r>
          </a:p>
          <a:p>
            <a:endParaRPr lang="en-US" sz="8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Our Mother has told us that “everything comes to light.” The stars Born from Her Holy Spiritual Womb are making the Precious Light of Holiness from our Parents, shine brighter</a:t>
            </a:r>
            <a:r>
              <a:rPr lang="en-US" sz="1200" dirty="0">
                <a:latin typeface="Arial" panose="020B0604020202020204" pitchFamily="34" charset="0"/>
                <a:cs typeface="Arial" panose="020B0604020202020204" pitchFamily="34" charset="0"/>
              </a:rPr>
              <a:t>. We also see clearly the unjust actions of those that reject the light of God, that is why we see so much destruction, suffering, and illness all around the world.</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In Ecclesiasticus 44:21 it says that God the Father Melquisedec Promised His Beloved Wife, Christ Lisbet, that He would bless the Nations in Her descendants </a:t>
            </a:r>
            <a:r>
              <a:rPr lang="en-US" sz="1200" u="sng" dirty="0">
                <a:latin typeface="Arial" panose="020B0604020202020204" pitchFamily="34" charset="0"/>
                <a:cs typeface="Arial" panose="020B0604020202020204" pitchFamily="34" charset="0"/>
              </a:rPr>
              <a:t>The Figure of millions of stars are the Children born from the Spiritual Womb of Christ Lisbet that grow spiritually until we reach the fullness of the Stature of the Perfect Man.</a:t>
            </a:r>
            <a:r>
              <a:rPr lang="en-US" sz="1200" dirty="0">
                <a:latin typeface="Arial" panose="020B0604020202020204" pitchFamily="34" charset="0"/>
                <a:cs typeface="Arial" panose="020B0604020202020204" pitchFamily="34" charset="0"/>
              </a:rPr>
              <a:t> The hands of the Almighty God MelquisedecLisbet make the Holy Work of Their Perfect Creation, like it says in </a:t>
            </a:r>
            <a:r>
              <a:rPr lang="en-US" sz="1200" i="1" dirty="0">
                <a:latin typeface="Arial" panose="020B0604020202020204" pitchFamily="34" charset="0"/>
                <a:cs typeface="Arial" panose="020B0604020202020204" pitchFamily="34" charset="0"/>
              </a:rPr>
              <a:t>John 5:17</a:t>
            </a:r>
            <a:r>
              <a:rPr lang="en-US" sz="1200" dirty="0">
                <a:latin typeface="Arial" panose="020B0604020202020204" pitchFamily="34" charset="0"/>
                <a:cs typeface="Arial" panose="020B0604020202020204" pitchFamily="34" charset="0"/>
              </a:rPr>
              <a:t>.  </a:t>
            </a:r>
          </a:p>
          <a:p>
            <a:r>
              <a:rPr lang="en-US" sz="1200" dirty="0">
                <a:latin typeface="Arial" panose="020B0604020202020204" pitchFamily="34" charset="0"/>
                <a:cs typeface="Arial" panose="020B0604020202020204" pitchFamily="34" charset="0"/>
              </a:rPr>
              <a:t>We are the Holy Creation, the Spiritual Children formed from the bridal chamber of God. </a:t>
            </a:r>
          </a:p>
          <a:p>
            <a:r>
              <a:rPr lang="en-US" sz="1200" u="sng" dirty="0">
                <a:latin typeface="Arial" panose="020B0604020202020204" pitchFamily="34" charset="0"/>
                <a:cs typeface="Arial" panose="020B0604020202020204" pitchFamily="34" charset="0"/>
              </a:rPr>
              <a:t>Christ Lisbet is the Heavenly Womb in which God the Father engenders Spiritual Children, </a:t>
            </a:r>
          </a:p>
          <a:p>
            <a:r>
              <a:rPr lang="en-US" sz="1200" u="sng" dirty="0">
                <a:latin typeface="Arial" panose="020B0604020202020204" pitchFamily="34" charset="0"/>
                <a:cs typeface="Arial" panose="020B0604020202020204" pitchFamily="34" charset="0"/>
              </a:rPr>
              <a:t>that God gives birth to as Stars from The Holy Womb</a:t>
            </a:r>
            <a:r>
              <a:rPr lang="en-US" sz="12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Each one of us needs to conquer over the carnal mind in ourselves, just like our Mother Lisbet did</a:t>
            </a:r>
            <a:r>
              <a:rPr lang="en-US" sz="1200" dirty="0">
                <a:latin typeface="Arial" panose="020B0604020202020204" pitchFamily="34" charset="0"/>
                <a:cs typeface="Arial" panose="020B0604020202020204" pitchFamily="34" charset="0"/>
              </a:rPr>
              <a:t>. She, as our Example, guides us with the Purifying Fire of Her Word and forms in our mind a Solid Foundation. Firm and immovable so that our new heavens and new earth can be formed in our mind. </a:t>
            </a:r>
            <a:r>
              <a:rPr lang="en-US" sz="1200" u="sng" dirty="0">
                <a:latin typeface="Arial" panose="020B0604020202020204" pitchFamily="34" charset="0"/>
                <a:cs typeface="Arial" panose="020B0604020202020204" pitchFamily="34" charset="0"/>
              </a:rPr>
              <a:t> The Sun is God the Father, the Moon is God the Mother and the millions of stars are figure of the minds of their faithful children</a:t>
            </a:r>
            <a:r>
              <a:rPr lang="en-US" sz="1200" dirty="0">
                <a:latin typeface="Arial" panose="020B0604020202020204" pitchFamily="34" charset="0"/>
                <a:cs typeface="Arial" panose="020B0604020202020204" pitchFamily="34" charset="0"/>
              </a:rPr>
              <a:t>. But this formation is little by little, like Christ Lisbet says.  </a:t>
            </a:r>
          </a:p>
          <a:p>
            <a:pPr algn="r"/>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Brothers, how beautiful it is to see the fulfillment of the promises of God in the stars </a:t>
            </a:r>
          </a:p>
          <a:p>
            <a:r>
              <a:rPr lang="en-US" sz="1200" dirty="0">
                <a:latin typeface="Arial" panose="020B0604020202020204" pitchFamily="34" charset="0"/>
                <a:cs typeface="Arial" panose="020B0604020202020204" pitchFamily="34" charset="0"/>
              </a:rPr>
              <a:t>             born from the womb of Christ Lisbet, those of us that follow Christ Lisbet faithfully and </a:t>
            </a:r>
          </a:p>
          <a:p>
            <a:r>
              <a:rPr lang="en-US" sz="1200" dirty="0">
                <a:latin typeface="Arial" panose="020B0604020202020204" pitchFamily="34" charset="0"/>
                <a:cs typeface="Arial" panose="020B0604020202020204" pitchFamily="34" charset="0"/>
              </a:rPr>
              <a:t>             have conquered over the enemy in our minds. </a:t>
            </a:r>
            <a:r>
              <a:rPr lang="en-US" sz="1200" u="sng" dirty="0">
                <a:latin typeface="Arial" panose="020B0604020202020204" pitchFamily="34" charset="0"/>
                <a:cs typeface="Arial" panose="020B0604020202020204" pitchFamily="34" charset="0"/>
              </a:rPr>
              <a:t>It is only through the Lord, Christ Lisbet,</a:t>
            </a:r>
          </a:p>
          <a:p>
            <a:r>
              <a:rPr lang="en-US" sz="1200" dirty="0">
                <a:latin typeface="Arial" panose="020B0604020202020204" pitchFamily="34" charset="0"/>
                <a:cs typeface="Arial" panose="020B0604020202020204" pitchFamily="34" charset="0"/>
              </a:rPr>
              <a:t>            </a:t>
            </a:r>
            <a:r>
              <a:rPr lang="en-US" sz="1200" u="sng" dirty="0">
                <a:latin typeface="Arial" panose="020B0604020202020204" pitchFamily="34" charset="0"/>
                <a:cs typeface="Arial" panose="020B0604020202020204" pitchFamily="34" charset="0"/>
              </a:rPr>
              <a:t> that we can reach Her Perfect Holiness</a:t>
            </a:r>
            <a:r>
              <a:rPr lang="en-US" sz="1200" dirty="0">
                <a:latin typeface="Arial" panose="020B0604020202020204" pitchFamily="34" charset="0"/>
                <a:cs typeface="Arial" panose="020B0604020202020204" pitchFamily="34" charset="0"/>
              </a:rPr>
              <a:t>. </a:t>
            </a:r>
          </a:p>
          <a:p>
            <a:endParaRPr lang="en-US" sz="8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Our duty as Faithful and Brave Soldiers is to Teach, Share, Give Testimony, and Proudly present our Spiritual Mother </a:t>
            </a:r>
            <a:r>
              <a:rPr lang="en-US" sz="1200" dirty="0">
                <a:latin typeface="Arial" panose="020B0604020202020204" pitchFamily="34" charset="0"/>
                <a:cs typeface="Arial" panose="020B0604020202020204" pitchFamily="34" charset="0"/>
              </a:rPr>
              <a:t> with gratitude for making us shine like Her Children in Her Light and Their Shinning Stars amongst the darkness, because this is how the people of God MelquisedecLisbet will multiply in a great way for all Eternity like it says in </a:t>
            </a:r>
            <a:r>
              <a:rPr lang="en-US" sz="1200" i="1" dirty="0">
                <a:latin typeface="Arial" panose="020B0604020202020204" pitchFamily="34" charset="0"/>
                <a:cs typeface="Arial" panose="020B0604020202020204" pitchFamily="34" charset="0"/>
              </a:rPr>
              <a:t>Tobit 13:11</a:t>
            </a:r>
            <a:r>
              <a:rPr lang="en-US" sz="1200" dirty="0">
                <a:latin typeface="Arial" panose="020B0604020202020204" pitchFamily="34" charset="0"/>
                <a:cs typeface="Arial" panose="020B0604020202020204" pitchFamily="34" charset="0"/>
              </a:rPr>
              <a:t>. </a:t>
            </a:r>
          </a:p>
          <a:p>
            <a:endParaRPr lang="en-US" sz="800" b="1" dirty="0">
              <a:solidFill>
                <a:srgbClr val="0070C0"/>
              </a:solidFill>
              <a:latin typeface="Arial" panose="020B0604020202020204" pitchFamily="34" charset="0"/>
              <a:cs typeface="Arial" panose="020B0604020202020204" pitchFamily="34" charset="0"/>
            </a:endParaRPr>
          </a:p>
          <a:p>
            <a:pPr algn="ctr"/>
            <a:r>
              <a:rPr lang="en-US" sz="1600" b="1" dirty="0">
                <a:solidFill>
                  <a:srgbClr val="0070C0"/>
                </a:solidFill>
                <a:latin typeface="Arial" panose="020B0604020202020204" pitchFamily="34" charset="0"/>
                <a:cs typeface="Arial" panose="020B0604020202020204" pitchFamily="34" charset="0"/>
              </a:rPr>
              <a:t>Christ </a:t>
            </a:r>
            <a:r>
              <a:rPr lang="en-US" sz="1600" b="1" dirty="0">
                <a:solidFill>
                  <a:srgbClr val="0070C0"/>
                </a:solidFill>
                <a:latin typeface="Gadugi" panose="020B0502040204020203" pitchFamily="34" charset="0"/>
              </a:rPr>
              <a:t>Lisbet, we are your Faithful and Holy children that are happy to live in Your Perfect Order. Amen, Hallelujah!</a:t>
            </a:r>
            <a:endParaRPr lang="en-US" sz="1600" b="1" dirty="0">
              <a:solidFill>
                <a:srgbClr val="0070C0"/>
              </a:solidFill>
              <a:latin typeface="Gadugi" panose="020B0502040204020203" pitchFamily="34" charset="0"/>
              <a:cs typeface="Arial" panose="020B0604020202020204" pitchFamily="34" charset="0"/>
            </a:endParaRPr>
          </a:p>
        </p:txBody>
      </p:sp>
      <p:sp>
        <p:nvSpPr>
          <p:cNvPr id="21" name="2 CuadroTexto"/>
          <p:cNvSpPr txBox="1">
            <a:spLocks noChangeArrowheads="1"/>
          </p:cNvSpPr>
          <p:nvPr/>
        </p:nvSpPr>
        <p:spPr bwMode="auto">
          <a:xfrm>
            <a:off x="0" y="928256"/>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61437" y="90188"/>
            <a:ext cx="835915" cy="737396"/>
          </a:xfrm>
          <a:prstGeom prst="rect">
            <a:avLst/>
          </a:prstGeom>
        </p:spPr>
      </p:pic>
      <p:pic>
        <p:nvPicPr>
          <p:cNvPr id="12" name="Picture 11">
            <a:extLst>
              <a:ext uri="{FF2B5EF4-FFF2-40B4-BE49-F238E27FC236}">
                <a16:creationId xmlns:a16="http://schemas.microsoft.com/office/drawing/2014/main" id="{946283F8-3A46-4612-B970-C0529D207262}"/>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3511" y="1297993"/>
            <a:ext cx="426296" cy="709851"/>
          </a:xfrm>
          <a:prstGeom prst="rect">
            <a:avLst/>
          </a:prstGeom>
        </p:spPr>
      </p:pic>
      <p:pic>
        <p:nvPicPr>
          <p:cNvPr id="13" name="Picture 12">
            <a:extLst>
              <a:ext uri="{FF2B5EF4-FFF2-40B4-BE49-F238E27FC236}">
                <a16:creationId xmlns:a16="http://schemas.microsoft.com/office/drawing/2014/main" id="{3557A1B1-A388-478A-93F5-13A346BB8D92}"/>
              </a:ext>
            </a:extLst>
          </p:cNvPr>
          <p:cNvPicPr/>
          <p:nvPr/>
        </p:nvPicPr>
        <p:blipFill>
          <a:blip r:embed="rId6" cstate="print">
            <a:extLst>
              <a:ext uri="{28A0092B-C50C-407E-A947-70E740481C1C}">
                <a14:useLocalDpi xmlns:a14="http://schemas.microsoft.com/office/drawing/2010/main" val="0"/>
              </a:ext>
            </a:extLst>
          </a:blip>
          <a:stretch>
            <a:fillRect/>
          </a:stretch>
        </p:blipFill>
        <p:spPr>
          <a:xfrm flipH="1">
            <a:off x="6413244" y="1348593"/>
            <a:ext cx="478267" cy="746125"/>
          </a:xfrm>
          <a:prstGeom prst="rect">
            <a:avLst/>
          </a:prstGeom>
        </p:spPr>
      </p:pic>
      <p:pic>
        <p:nvPicPr>
          <p:cNvPr id="14" name="Picture 13">
            <a:extLst>
              <a:ext uri="{FF2B5EF4-FFF2-40B4-BE49-F238E27FC236}">
                <a16:creationId xmlns:a16="http://schemas.microsoft.com/office/drawing/2014/main" id="{E144A06F-EA97-4E74-BBC9-D02623FA3CD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59194">
            <a:off x="6269257" y="8532557"/>
            <a:ext cx="572591" cy="590974"/>
          </a:xfrm>
          <a:prstGeom prst="rect">
            <a:avLst/>
          </a:prstGeom>
        </p:spPr>
      </p:pic>
      <p:pic>
        <p:nvPicPr>
          <p:cNvPr id="15" name="Picture 14">
            <a:extLst>
              <a:ext uri="{FF2B5EF4-FFF2-40B4-BE49-F238E27FC236}">
                <a16:creationId xmlns:a16="http://schemas.microsoft.com/office/drawing/2014/main" id="{7BE01073-3E31-4899-9581-29528F83039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1363248">
            <a:off x="11098" y="8532559"/>
            <a:ext cx="572591" cy="590974"/>
          </a:xfrm>
          <a:prstGeom prst="rect">
            <a:avLst/>
          </a:prstGeom>
        </p:spPr>
      </p:pic>
      <p:pic>
        <p:nvPicPr>
          <p:cNvPr id="17" name="Picture 16">
            <a:extLst>
              <a:ext uri="{FF2B5EF4-FFF2-40B4-BE49-F238E27FC236}">
                <a16:creationId xmlns:a16="http://schemas.microsoft.com/office/drawing/2014/main" id="{179D0D30-97A3-40AD-BC5A-E57E0292BAE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09320" y="4355976"/>
            <a:ext cx="526864" cy="594470"/>
          </a:xfrm>
          <a:prstGeom prst="rect">
            <a:avLst/>
          </a:prstGeom>
        </p:spPr>
      </p:pic>
      <p:pic>
        <p:nvPicPr>
          <p:cNvPr id="18" name="Picture 17">
            <a:extLst>
              <a:ext uri="{FF2B5EF4-FFF2-40B4-BE49-F238E27FC236}">
                <a16:creationId xmlns:a16="http://schemas.microsoft.com/office/drawing/2014/main" id="{3BDEF5B5-5E3E-417D-9E61-086D9E2037E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6588224"/>
            <a:ext cx="711212" cy="629541"/>
          </a:xfrm>
          <a:prstGeom prst="rect">
            <a:avLst/>
          </a:prstGeom>
        </p:spPr>
      </p:pic>
      <p:sp>
        <p:nvSpPr>
          <p:cNvPr id="19" name="Rectangle 18">
            <a:extLst>
              <a:ext uri="{FF2B5EF4-FFF2-40B4-BE49-F238E27FC236}">
                <a16:creationId xmlns:a16="http://schemas.microsoft.com/office/drawing/2014/main" id="{F36EBFBA-F122-4B81-B7AB-C0EE5B05C585}"/>
              </a:ext>
            </a:extLst>
          </p:cNvPr>
          <p:cNvSpPr/>
          <p:nvPr/>
        </p:nvSpPr>
        <p:spPr>
          <a:xfrm>
            <a:off x="1242541" y="651662"/>
            <a:ext cx="4492003" cy="646331"/>
          </a:xfrm>
          <a:prstGeom prst="rect">
            <a:avLst/>
          </a:prstGeom>
        </p:spPr>
        <p:txBody>
          <a:bodyPr wrap="square">
            <a:spAutoFit/>
          </a:bodyPr>
          <a:lstStyle/>
          <a:p>
            <a:pPr algn="ctr" eaLnBrk="1" hangingPunct="1"/>
            <a:r>
              <a:rPr lang="en-US" altLang="es-MX" u="sng" dirty="0">
                <a:latin typeface="GillSans" pitchFamily="2" charset="0"/>
                <a:ea typeface="Kozuka Gothic Pr6N L" panose="020B0200000000000000" pitchFamily="34" charset="-128"/>
                <a:cs typeface="Gisha" panose="020B0502040204020203" pitchFamily="34" charset="-79"/>
              </a:rPr>
              <a:t>Lesson #373 The Stars Born of Christ </a:t>
            </a:r>
            <a:r>
              <a:rPr lang="en-US" altLang="es-MX" u="sng" dirty="0" err="1">
                <a:latin typeface="GillSans" pitchFamily="2" charset="0"/>
                <a:ea typeface="Kozuka Gothic Pr6N L" panose="020B0200000000000000" pitchFamily="34" charset="-128"/>
                <a:cs typeface="Gisha" panose="020B0502040204020203" pitchFamily="34" charset="-79"/>
              </a:rPr>
              <a:t>Lisbet’s</a:t>
            </a:r>
            <a:r>
              <a:rPr lang="en-US" altLang="es-MX" u="sng" dirty="0">
                <a:latin typeface="GillSans" pitchFamily="2" charset="0"/>
                <a:ea typeface="Kozuka Gothic Pr6N L" panose="020B0200000000000000" pitchFamily="34" charset="-128"/>
                <a:cs typeface="Gisha" panose="020B0502040204020203" pitchFamily="34" charset="-79"/>
              </a:rPr>
              <a:t> Spiritual Womb</a:t>
            </a:r>
          </a:p>
        </p:txBody>
      </p:sp>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520FED64-CF90-4F07-A9ED-F03C6065385F}"/>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16625" y="1691680"/>
            <a:ext cx="6617149" cy="612475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 gives a brief introduction to the topic </a:t>
            </a:r>
            <a:r>
              <a:rPr lang="en-US" sz="1200" dirty="0">
                <a:solidFill>
                  <a:srgbClr val="FF0000"/>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a:t>
            </a:r>
            <a:endParaRPr lang="en-US" sz="1400" dirty="0">
              <a:solidFill>
                <a:srgbClr val="F26A1E"/>
              </a:solidFill>
              <a:latin typeface="Arial" panose="020B0604020202020204" pitchFamily="34" charset="0"/>
              <a:cs typeface="Arial" panose="020B0604020202020204" pitchFamily="34" charset="0"/>
            </a:endParaRPr>
          </a:p>
          <a:p>
            <a:pPr marL="631825" indent="-342900">
              <a:buFont typeface="+mj-lt"/>
              <a:buAutoNum type="arabicPeriod"/>
            </a:pPr>
            <a:r>
              <a:rPr lang="en-US" sz="1400" dirty="0">
                <a:latin typeface="Arial" panose="020B0604020202020204" pitchFamily="34" charset="0"/>
                <a:cs typeface="Arial" panose="020B0604020202020204" pitchFamily="34" charset="0"/>
              </a:rPr>
              <a:t>What are the millions of stars a figure of? </a:t>
            </a:r>
            <a:r>
              <a:rPr lang="en-US" sz="1400" b="1" dirty="0">
                <a:solidFill>
                  <a:srgbClr val="0070C0"/>
                </a:solidFill>
                <a:latin typeface="Arial" panose="020B0604020202020204" pitchFamily="34" charset="0"/>
                <a:cs typeface="Arial" panose="020B0604020202020204" pitchFamily="34" charset="0"/>
              </a:rPr>
              <a:t>Figures of the minds of the faithful children born from the womb of Christ Lisbet. </a:t>
            </a:r>
          </a:p>
          <a:p>
            <a:pPr marL="631825" indent="-342900">
              <a:buFont typeface="+mj-lt"/>
              <a:buAutoNum type="arabicPeriod"/>
            </a:pPr>
            <a:r>
              <a:rPr lang="en-US" sz="1400" dirty="0">
                <a:latin typeface="Arial" panose="020B0604020202020204" pitchFamily="34" charset="0"/>
                <a:cs typeface="Arial" panose="020B0604020202020204" pitchFamily="34" charset="0"/>
              </a:rPr>
              <a:t>What is our duty as faithful and brave soldiers of God? </a:t>
            </a:r>
            <a:r>
              <a:rPr lang="en-US" sz="1400" b="1" dirty="0">
                <a:solidFill>
                  <a:srgbClr val="0070C0"/>
                </a:solidFill>
                <a:latin typeface="Arial" panose="020B0604020202020204" pitchFamily="34" charset="0"/>
                <a:cs typeface="Arial" panose="020B0604020202020204" pitchFamily="34" charset="0"/>
              </a:rPr>
              <a:t>Teach, Share, give Testimony, and Proudly present our Spiritual Mother, Christ Lisbet to others</a:t>
            </a:r>
            <a:r>
              <a:rPr lang="en-US" sz="1400" b="1" dirty="0">
                <a:solidFill>
                  <a:srgbClr val="00CEFE"/>
                </a:solidFill>
                <a:latin typeface="Arial" panose="020B0604020202020204" pitchFamily="34" charset="0"/>
                <a:cs typeface="Arial" panose="020B0604020202020204" pitchFamily="34" charset="0"/>
              </a:rPr>
              <a:t>.</a:t>
            </a:r>
            <a:r>
              <a:rPr lang="en-US" sz="1400" b="1" dirty="0">
                <a:solidFill>
                  <a:srgbClr val="F95513"/>
                </a:solidFill>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p>
            <a:pPr marL="631825" indent="-342900">
              <a:buFont typeface="+mj-lt"/>
              <a:buAutoNum type="arabicPeriod"/>
            </a:pPr>
            <a:r>
              <a:rPr lang="en-US" sz="1400" dirty="0">
                <a:latin typeface="Arial" panose="020B0604020202020204" pitchFamily="34" charset="0"/>
                <a:cs typeface="Arial" panose="020B0604020202020204" pitchFamily="34" charset="0"/>
              </a:rPr>
              <a:t>How can we reach the Perfect Holiness of God? </a:t>
            </a:r>
            <a:r>
              <a:rPr lang="en-US" sz="1400" b="1" dirty="0">
                <a:solidFill>
                  <a:srgbClr val="0070C0"/>
                </a:solidFill>
                <a:latin typeface="Arial" panose="020B0604020202020204" pitchFamily="34" charset="0"/>
                <a:cs typeface="Arial" panose="020B0604020202020204" pitchFamily="34" charset="0"/>
              </a:rPr>
              <a:t> Only through the Lady Lord Christ Lisbet. </a:t>
            </a:r>
            <a:endParaRPr lang="en-US" sz="1400"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for the children to review the lesson during the week </a:t>
            </a:r>
            <a:endParaRPr lang="en-US" altLang="es-MX"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Activity: Bright Stars</a:t>
            </a: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children will make a sky made of their family using the molds from page 3.</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Cut out the drawing of the sun/moon MelquisedecLisbet and glue onto construction paper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Cut out a star for each family member that is a bright star of Christ Lisbet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Write one name of each star and glue it onto construction paper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Cut out the verse and glue it onto the paper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decorate the rest of your sky as you want.</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Materials: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Crayons/colored pencils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Construction paper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Scissors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Glue</a:t>
            </a: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8" name="Rectangle 7">
            <a:extLst>
              <a:ext uri="{FF2B5EF4-FFF2-40B4-BE49-F238E27FC236}">
                <a16:creationId xmlns:a16="http://schemas.microsoft.com/office/drawing/2014/main" id="{837DAE79-0EB9-4E9E-883D-DD6A235FA27E}"/>
              </a:ext>
            </a:extLst>
          </p:cNvPr>
          <p:cNvSpPr/>
          <p:nvPr/>
        </p:nvSpPr>
        <p:spPr>
          <a:xfrm>
            <a:off x="1242541" y="651662"/>
            <a:ext cx="4492003" cy="646331"/>
          </a:xfrm>
          <a:prstGeom prst="rect">
            <a:avLst/>
          </a:prstGeom>
        </p:spPr>
        <p:txBody>
          <a:bodyPr wrap="square">
            <a:spAutoFit/>
          </a:bodyPr>
          <a:lstStyle/>
          <a:p>
            <a:pPr algn="ctr" eaLnBrk="1" hangingPunct="1"/>
            <a:r>
              <a:rPr lang="en-US" altLang="es-MX" u="sng" dirty="0">
                <a:latin typeface="GillSans" pitchFamily="2" charset="0"/>
                <a:ea typeface="Kozuka Gothic Pr6N L" panose="020B0200000000000000" pitchFamily="34" charset="-128"/>
                <a:cs typeface="Gisha" panose="020B0502040204020203" pitchFamily="34" charset="-79"/>
              </a:rPr>
              <a:t>Lesson #373 The Stars Born of Christ </a:t>
            </a:r>
            <a:r>
              <a:rPr lang="en-US" altLang="es-MX" u="sng" dirty="0" err="1">
                <a:latin typeface="GillSans" pitchFamily="2" charset="0"/>
                <a:ea typeface="Kozuka Gothic Pr6N L" panose="020B0200000000000000" pitchFamily="34" charset="-128"/>
                <a:cs typeface="Gisha" panose="020B0502040204020203" pitchFamily="34" charset="-79"/>
              </a:rPr>
              <a:t>Lisbet’s</a:t>
            </a:r>
            <a:r>
              <a:rPr lang="en-US" altLang="es-MX" u="sng" dirty="0">
                <a:latin typeface="GillSans" pitchFamily="2" charset="0"/>
                <a:ea typeface="Kozuka Gothic Pr6N L" panose="020B0200000000000000" pitchFamily="34" charset="-128"/>
                <a:cs typeface="Gisha" panose="020B0502040204020203" pitchFamily="34" charset="-79"/>
              </a:rPr>
              <a:t> Spiritual Womb</a:t>
            </a:r>
          </a:p>
        </p:txBody>
      </p:sp>
      <p:sp>
        <p:nvSpPr>
          <p:cNvPr id="10" name="68 Rectángulo">
            <a:extLst>
              <a:ext uri="{FF2B5EF4-FFF2-40B4-BE49-F238E27FC236}">
                <a16:creationId xmlns:a16="http://schemas.microsoft.com/office/drawing/2014/main" id="{4BFA5CC9-2060-4E6A-9925-22FF079F0CE1}"/>
              </a:ext>
            </a:extLst>
          </p:cNvPr>
          <p:cNvSpPr>
            <a:spLocks noChangeArrowheads="1"/>
          </p:cNvSpPr>
          <p:nvPr/>
        </p:nvSpPr>
        <p:spPr bwMode="auto">
          <a:xfrm>
            <a:off x="1603224" y="1383903"/>
            <a:ext cx="377063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r>
              <a:rPr lang="es-CR" altLang="es-MX" sz="1400" dirty="0">
                <a:latin typeface="Century Gothic" panose="020B0502020202020204" pitchFamily="34" charset="0"/>
                <a:cs typeface="Arial" panose="020B0604020202020204" pitchFamily="34" charset="0"/>
              </a:rPr>
              <a:t>/</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a:extLst>
              <a:ext uri="{FF2B5EF4-FFF2-40B4-BE49-F238E27FC236}">
                <a16:creationId xmlns:a16="http://schemas.microsoft.com/office/drawing/2014/main" id="{D5BB4282-4864-4095-B0B3-38344CCCFD3B}"/>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a:extLst>
              <a:ext uri="{FF2B5EF4-FFF2-40B4-BE49-F238E27FC236}">
                <a16:creationId xmlns:a16="http://schemas.microsoft.com/office/drawing/2014/main" id="{C0E92EC3-E644-4722-9368-BB0E9BC987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88938"/>
            <a:ext cx="835915" cy="737396"/>
          </a:xfrm>
          <a:prstGeom prst="rect">
            <a:avLst/>
          </a:prstGeom>
        </p:spPr>
      </p:pic>
      <p:sp>
        <p:nvSpPr>
          <p:cNvPr id="20" name="TextBox 19">
            <a:extLst>
              <a:ext uri="{FF2B5EF4-FFF2-40B4-BE49-F238E27FC236}">
                <a16:creationId xmlns:a16="http://schemas.microsoft.com/office/drawing/2014/main" id="{48F2F1CE-69C6-4450-BA8C-380FE792ED87}"/>
              </a:ext>
            </a:extLst>
          </p:cNvPr>
          <p:cNvSpPr txBox="1"/>
          <p:nvPr/>
        </p:nvSpPr>
        <p:spPr>
          <a:xfrm>
            <a:off x="548680" y="1457653"/>
            <a:ext cx="5445224" cy="954107"/>
          </a:xfrm>
          <a:prstGeom prst="rect">
            <a:avLst/>
          </a:prstGeom>
          <a:noFill/>
          <a:ln w="19050">
            <a:solidFill>
              <a:schemeClr val="tx1"/>
            </a:solidFill>
            <a:prstDash val="dash"/>
          </a:ln>
        </p:spPr>
        <p:txBody>
          <a:bodyPr wrap="square">
            <a:spAutoFit/>
          </a:bodyPr>
          <a:lstStyle/>
          <a:p>
            <a:pPr algn="ctr"/>
            <a:r>
              <a:rPr lang="es-ES" sz="1400" b="0" i="0" dirty="0" err="1">
                <a:solidFill>
                  <a:srgbClr val="000000"/>
                </a:solidFill>
                <a:effectLst/>
                <a:latin typeface="Bernard MT Condensed" panose="02050806060905020404" pitchFamily="18" charset="0"/>
              </a:rPr>
              <a:t>Psalm</a:t>
            </a:r>
            <a:r>
              <a:rPr lang="es-ES" sz="1400" b="0" i="0" dirty="0">
                <a:solidFill>
                  <a:srgbClr val="000000"/>
                </a:solidFill>
                <a:effectLst/>
                <a:latin typeface="Bernard MT Condensed" panose="02050806060905020404" pitchFamily="18" charset="0"/>
              </a:rPr>
              <a:t> 147:4-5</a:t>
            </a:r>
          </a:p>
          <a:p>
            <a:pPr algn="ctr"/>
            <a:r>
              <a:rPr lang="en-US" sz="1400" b="0" i="0" dirty="0">
                <a:solidFill>
                  <a:srgbClr val="000000"/>
                </a:solidFill>
                <a:effectLst/>
                <a:latin typeface="Bernard MT Condensed" panose="02050806060905020404" pitchFamily="18" charset="0"/>
              </a:rPr>
              <a:t>She counts the number of stars; She gives to all of them their names.</a:t>
            </a:r>
          </a:p>
          <a:p>
            <a:pPr algn="ctr"/>
            <a:r>
              <a:rPr lang="en-US" sz="1400" b="0" i="0" dirty="0">
                <a:solidFill>
                  <a:srgbClr val="000000"/>
                </a:solidFill>
                <a:effectLst/>
                <a:latin typeface="Bernard MT Condensed" panose="02050806060905020404" pitchFamily="18" charset="0"/>
              </a:rPr>
              <a:t>Great is our Lord,</a:t>
            </a:r>
            <a:r>
              <a:rPr lang="es-ES" sz="1400" b="0" i="0" dirty="0">
                <a:solidFill>
                  <a:srgbClr val="000000"/>
                </a:solidFill>
                <a:effectLst/>
                <a:latin typeface="Bernard MT Condensed" panose="02050806060905020404" pitchFamily="18" charset="0"/>
              </a:rPr>
              <a:t> , </a:t>
            </a:r>
            <a:r>
              <a:rPr lang="es-ES" sz="1400" b="0" i="0" dirty="0" err="1">
                <a:solidFill>
                  <a:srgbClr val="000000"/>
                </a:solidFill>
                <a:effectLst/>
                <a:latin typeface="Bernard MT Condensed" panose="02050806060905020404" pitchFamily="18" charset="0"/>
              </a:rPr>
              <a:t>MelquisedecLisbet</a:t>
            </a:r>
            <a:r>
              <a:rPr lang="es-ES" sz="1400" b="0" i="0" dirty="0">
                <a:solidFill>
                  <a:srgbClr val="000000"/>
                </a:solidFill>
                <a:effectLst/>
                <a:latin typeface="Bernard MT Condensed" panose="02050806060905020404" pitchFamily="18" charset="0"/>
              </a:rPr>
              <a:t>,</a:t>
            </a:r>
            <a:r>
              <a:rPr lang="en-US" sz="1400" b="0" i="0" dirty="0">
                <a:solidFill>
                  <a:srgbClr val="000000"/>
                </a:solidFill>
                <a:effectLst/>
                <a:latin typeface="Bernard MT Condensed" panose="02050806060905020404" pitchFamily="18" charset="0"/>
              </a:rPr>
              <a:t> and abundant in power;</a:t>
            </a:r>
          </a:p>
          <a:p>
            <a:pPr algn="ctr"/>
            <a:r>
              <a:rPr lang="en-US" sz="1400" b="0" i="0" dirty="0">
                <a:solidFill>
                  <a:srgbClr val="000000"/>
                </a:solidFill>
                <a:effectLst/>
                <a:latin typeface="Bernard MT Condensed" panose="02050806060905020404" pitchFamily="18" charset="0"/>
              </a:rPr>
              <a:t>    </a:t>
            </a:r>
            <a:r>
              <a:rPr lang="en-US" sz="1400" dirty="0">
                <a:solidFill>
                  <a:srgbClr val="000000"/>
                </a:solidFill>
                <a:latin typeface="Bernard MT Condensed" panose="02050806060905020404" pitchFamily="18" charset="0"/>
              </a:rPr>
              <a:t>Her </a:t>
            </a:r>
            <a:r>
              <a:rPr lang="en-US" sz="1400" b="0" i="0" dirty="0">
                <a:solidFill>
                  <a:srgbClr val="000000"/>
                </a:solidFill>
                <a:effectLst/>
                <a:latin typeface="Bernard MT Condensed" panose="02050806060905020404" pitchFamily="18" charset="0"/>
              </a:rPr>
              <a:t>understanding is infinite</a:t>
            </a:r>
            <a:r>
              <a:rPr lang="es-ES" sz="1400" b="0" i="0" dirty="0">
                <a:solidFill>
                  <a:srgbClr val="000000"/>
                </a:solidFill>
                <a:effectLst/>
                <a:latin typeface="Bernard MT Condensed" panose="02050806060905020404" pitchFamily="18" charset="0"/>
              </a:rPr>
              <a:t>.</a:t>
            </a:r>
            <a:endParaRPr lang="en-US" sz="1400" dirty="0">
              <a:latin typeface="Bernard MT Condensed" panose="02050806060905020404" pitchFamily="18" charset="0"/>
            </a:endParaRPr>
          </a:p>
        </p:txBody>
      </p:sp>
      <p:pic>
        <p:nvPicPr>
          <p:cNvPr id="5" name="Picture 4">
            <a:extLst>
              <a:ext uri="{FF2B5EF4-FFF2-40B4-BE49-F238E27FC236}">
                <a16:creationId xmlns:a16="http://schemas.microsoft.com/office/drawing/2014/main" id="{DE62E988-E2F5-4888-8148-9210E515BE54}"/>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3127558" y="2797032"/>
            <a:ext cx="2866346" cy="3380603"/>
          </a:xfrm>
          <a:prstGeom prst="rect">
            <a:avLst/>
          </a:prstGeom>
        </p:spPr>
      </p:pic>
      <p:pic>
        <p:nvPicPr>
          <p:cNvPr id="31" name="Picture 30">
            <a:extLst>
              <a:ext uri="{FF2B5EF4-FFF2-40B4-BE49-F238E27FC236}">
                <a16:creationId xmlns:a16="http://schemas.microsoft.com/office/drawing/2014/main" id="{F5709471-10B5-427E-8DC9-6DFA0BD80B8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495" r="76659"/>
          <a:stretch/>
        </p:blipFill>
        <p:spPr>
          <a:xfrm>
            <a:off x="3611984" y="3490531"/>
            <a:ext cx="2378947" cy="1928768"/>
          </a:xfrm>
          <a:prstGeom prst="rect">
            <a:avLst/>
          </a:prstGeom>
        </p:spPr>
      </p:pic>
      <p:sp>
        <p:nvSpPr>
          <p:cNvPr id="32" name="Star: 5 Points 31">
            <a:extLst>
              <a:ext uri="{FF2B5EF4-FFF2-40B4-BE49-F238E27FC236}">
                <a16:creationId xmlns:a16="http://schemas.microsoft.com/office/drawing/2014/main" id="{D4FABA45-0A63-45F7-B6F1-84C309889D80}"/>
              </a:ext>
            </a:extLst>
          </p:cNvPr>
          <p:cNvSpPr/>
          <p:nvPr/>
        </p:nvSpPr>
        <p:spPr>
          <a:xfrm>
            <a:off x="5153772" y="6135040"/>
            <a:ext cx="1512168" cy="1440160"/>
          </a:xfrm>
          <a:prstGeom prst="star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tar: 5 Points 32">
            <a:extLst>
              <a:ext uri="{FF2B5EF4-FFF2-40B4-BE49-F238E27FC236}">
                <a16:creationId xmlns:a16="http://schemas.microsoft.com/office/drawing/2014/main" id="{0CA726A2-2436-4FB2-9AA0-C6C96EB0BDE4}"/>
              </a:ext>
            </a:extLst>
          </p:cNvPr>
          <p:cNvSpPr/>
          <p:nvPr/>
        </p:nvSpPr>
        <p:spPr>
          <a:xfrm>
            <a:off x="2672915" y="6242104"/>
            <a:ext cx="1512168" cy="1440160"/>
          </a:xfrm>
          <a:prstGeom prst="star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Star: 5 Points 34">
            <a:extLst>
              <a:ext uri="{FF2B5EF4-FFF2-40B4-BE49-F238E27FC236}">
                <a16:creationId xmlns:a16="http://schemas.microsoft.com/office/drawing/2014/main" id="{DC6B4B13-CCAF-4DD7-912F-AE7D4D47601F}"/>
              </a:ext>
            </a:extLst>
          </p:cNvPr>
          <p:cNvSpPr/>
          <p:nvPr/>
        </p:nvSpPr>
        <p:spPr>
          <a:xfrm>
            <a:off x="4045373" y="7625155"/>
            <a:ext cx="1512168" cy="1440160"/>
          </a:xfrm>
          <a:prstGeom prst="star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Star: 5 Points 35">
            <a:extLst>
              <a:ext uri="{FF2B5EF4-FFF2-40B4-BE49-F238E27FC236}">
                <a16:creationId xmlns:a16="http://schemas.microsoft.com/office/drawing/2014/main" id="{6007B5C0-F4E1-4D9D-B36C-B1036CF03A95}"/>
              </a:ext>
            </a:extLst>
          </p:cNvPr>
          <p:cNvSpPr/>
          <p:nvPr/>
        </p:nvSpPr>
        <p:spPr>
          <a:xfrm>
            <a:off x="1463203" y="7652867"/>
            <a:ext cx="1512168" cy="1440160"/>
          </a:xfrm>
          <a:prstGeom prst="star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tar: 5 Points 37">
            <a:extLst>
              <a:ext uri="{FF2B5EF4-FFF2-40B4-BE49-F238E27FC236}">
                <a16:creationId xmlns:a16="http://schemas.microsoft.com/office/drawing/2014/main" id="{F68AE34A-B91A-4C63-8984-78C941DE78C7}"/>
              </a:ext>
            </a:extLst>
          </p:cNvPr>
          <p:cNvSpPr/>
          <p:nvPr/>
        </p:nvSpPr>
        <p:spPr>
          <a:xfrm>
            <a:off x="238352" y="6407991"/>
            <a:ext cx="1512168" cy="1440160"/>
          </a:xfrm>
          <a:prstGeom prst="star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tar: 5 Points 38">
            <a:extLst>
              <a:ext uri="{FF2B5EF4-FFF2-40B4-BE49-F238E27FC236}">
                <a16:creationId xmlns:a16="http://schemas.microsoft.com/office/drawing/2014/main" id="{8CE74068-9BC8-487A-A86A-9E7A9FDD1B65}"/>
              </a:ext>
            </a:extLst>
          </p:cNvPr>
          <p:cNvSpPr/>
          <p:nvPr/>
        </p:nvSpPr>
        <p:spPr>
          <a:xfrm>
            <a:off x="405367" y="4666864"/>
            <a:ext cx="1512168" cy="1440160"/>
          </a:xfrm>
          <a:prstGeom prst="star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Star: 5 Points 39">
            <a:extLst>
              <a:ext uri="{FF2B5EF4-FFF2-40B4-BE49-F238E27FC236}">
                <a16:creationId xmlns:a16="http://schemas.microsoft.com/office/drawing/2014/main" id="{268A5328-2E79-4B72-80FC-883114CC670F}"/>
              </a:ext>
            </a:extLst>
          </p:cNvPr>
          <p:cNvSpPr/>
          <p:nvPr/>
        </p:nvSpPr>
        <p:spPr>
          <a:xfrm>
            <a:off x="426914" y="2890198"/>
            <a:ext cx="1512168" cy="1440160"/>
          </a:xfrm>
          <a:prstGeom prst="star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D0F8380-2445-453F-8D12-982379E6134A}"/>
              </a:ext>
            </a:extLst>
          </p:cNvPr>
          <p:cNvSpPr/>
          <p:nvPr/>
        </p:nvSpPr>
        <p:spPr>
          <a:xfrm>
            <a:off x="1242541" y="651662"/>
            <a:ext cx="4492003" cy="646331"/>
          </a:xfrm>
          <a:prstGeom prst="rect">
            <a:avLst/>
          </a:prstGeom>
        </p:spPr>
        <p:txBody>
          <a:bodyPr wrap="square">
            <a:spAutoFit/>
          </a:bodyPr>
          <a:lstStyle/>
          <a:p>
            <a:pPr algn="ctr" eaLnBrk="1" hangingPunct="1"/>
            <a:r>
              <a:rPr lang="en-US" altLang="es-MX" u="sng" dirty="0">
                <a:latin typeface="GillSans" pitchFamily="2" charset="0"/>
                <a:ea typeface="Kozuka Gothic Pr6N L" panose="020B0200000000000000" pitchFamily="34" charset="-128"/>
                <a:cs typeface="Gisha" panose="020B0502040204020203" pitchFamily="34" charset="-79"/>
              </a:rPr>
              <a:t>Lesson #373 The Stars Born of Christ </a:t>
            </a:r>
            <a:r>
              <a:rPr lang="en-US" altLang="es-MX" u="sng" dirty="0" err="1">
                <a:latin typeface="GillSans" pitchFamily="2" charset="0"/>
                <a:ea typeface="Kozuka Gothic Pr6N L" panose="020B0200000000000000" pitchFamily="34" charset="-128"/>
                <a:cs typeface="Gisha" panose="020B0502040204020203" pitchFamily="34" charset="-79"/>
              </a:rPr>
              <a:t>Lisbet’s</a:t>
            </a:r>
            <a:r>
              <a:rPr lang="en-US" altLang="es-MX" u="sng" dirty="0">
                <a:latin typeface="GillSans" pitchFamily="2" charset="0"/>
                <a:ea typeface="Kozuka Gothic Pr6N L" panose="020B0200000000000000" pitchFamily="34" charset="-128"/>
                <a:cs typeface="Gisha" panose="020B0502040204020203" pitchFamily="34" charset="-79"/>
              </a:rPr>
              <a:t> Spiritual Womb</a:t>
            </a:r>
          </a:p>
        </p:txBody>
      </p:sp>
    </p:spTree>
    <p:extLst>
      <p:ext uri="{BB962C8B-B14F-4D97-AF65-F5344CB8AC3E}">
        <p14:creationId xmlns:p14="http://schemas.microsoft.com/office/powerpoint/2010/main" val="422064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58E8C1B2-7724-4319-932C-3FECCF1C5816}"/>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2" name="Rectangle 2"/>
          <p:cNvSpPr>
            <a:spLocks noChangeArrowheads="1"/>
          </p:cNvSpPr>
          <p:nvPr/>
        </p:nvSpPr>
        <p:spPr bwMode="auto">
          <a:xfrm>
            <a:off x="831012" y="-1800200"/>
            <a:ext cx="57389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6"/>
          <p:cNvSpPr/>
          <p:nvPr/>
        </p:nvSpPr>
        <p:spPr>
          <a:xfrm>
            <a:off x="769719" y="1284957"/>
            <a:ext cx="5046260" cy="584775"/>
          </a:xfrm>
          <a:prstGeom prst="rect">
            <a:avLst/>
          </a:prstGeom>
          <a:solidFill>
            <a:schemeClr val="bg1"/>
          </a:solidFill>
        </p:spPr>
        <p:txBody>
          <a:bodyPr wrap="square">
            <a:spAutoFit/>
          </a:bodyPr>
          <a:lstStyle/>
          <a:p>
            <a:pPr algn="ctr" eaLnBrk="1" hangingPunct="1"/>
            <a:r>
              <a:rPr lang="es-CR" altLang="es-MX" sz="1600" dirty="0" err="1">
                <a:latin typeface="GillSans" pitchFamily="2" charset="0"/>
                <a:ea typeface="Kozuka Gothic Pr6N L" panose="020B0200000000000000" pitchFamily="34" charset="-128"/>
                <a:cs typeface="Gisha" panose="020B0502040204020203" pitchFamily="34" charset="-79"/>
              </a:rPr>
              <a:t>Holy</a:t>
            </a:r>
            <a:r>
              <a:rPr lang="es-CR" altLang="es-MX" sz="1600" dirty="0">
                <a:latin typeface="GillSans" pitchFamily="2" charset="0"/>
                <a:ea typeface="Kozuka Gothic Pr6N L" panose="020B0200000000000000" pitchFamily="34" charset="-128"/>
                <a:cs typeface="Gisha" panose="020B0502040204020203" pitchFamily="34" charset="-79"/>
              </a:rPr>
              <a:t> </a:t>
            </a:r>
            <a:r>
              <a:rPr lang="es-CR" altLang="es-MX" sz="1600" dirty="0" err="1">
                <a:latin typeface="GillSans" pitchFamily="2" charset="0"/>
                <a:ea typeface="Kozuka Gothic Pr6N L" panose="020B0200000000000000" pitchFamily="34" charset="-128"/>
                <a:cs typeface="Gisha" panose="020B0502040204020203" pitchFamily="34" charset="-79"/>
              </a:rPr>
              <a:t>angels</a:t>
            </a:r>
            <a:r>
              <a:rPr lang="es-CR" altLang="es-MX" sz="1600" dirty="0">
                <a:latin typeface="GillSans" pitchFamily="2" charset="0"/>
                <a:ea typeface="Kozuka Gothic Pr6N L" panose="020B0200000000000000" pitchFamily="34" charset="-128"/>
                <a:cs typeface="Gisha" panose="020B0502040204020203" pitchFamily="34" charset="-79"/>
              </a:rPr>
              <a:t>, complete </a:t>
            </a:r>
            <a:r>
              <a:rPr lang="es-CR" altLang="es-MX" sz="1600" dirty="0" err="1">
                <a:latin typeface="GillSans" pitchFamily="2" charset="0"/>
                <a:ea typeface="Kozuka Gothic Pr6N L" panose="020B0200000000000000" pitchFamily="34" charset="-128"/>
                <a:cs typeface="Gisha" panose="020B0502040204020203" pitchFamily="34" charset="-79"/>
              </a:rPr>
              <a:t>the</a:t>
            </a:r>
            <a:r>
              <a:rPr lang="es-CR" altLang="es-MX" sz="1600" dirty="0">
                <a:latin typeface="GillSans" pitchFamily="2" charset="0"/>
                <a:ea typeface="Kozuka Gothic Pr6N L" panose="020B0200000000000000" pitchFamily="34" charset="-128"/>
                <a:cs typeface="Gisha" panose="020B0502040204020203" pitchFamily="34" charset="-79"/>
              </a:rPr>
              <a:t> </a:t>
            </a:r>
            <a:r>
              <a:rPr lang="es-CR" altLang="es-MX" sz="1600" dirty="0" err="1">
                <a:latin typeface="GillSans" pitchFamily="2" charset="0"/>
                <a:ea typeface="Kozuka Gothic Pr6N L" panose="020B0200000000000000" pitchFamily="34" charset="-128"/>
                <a:cs typeface="Gisha" panose="020B0502040204020203" pitchFamily="34" charset="-79"/>
              </a:rPr>
              <a:t>crossword</a:t>
            </a:r>
            <a:r>
              <a:rPr lang="es-CR" altLang="es-MX" sz="1600" dirty="0">
                <a:latin typeface="GillSans" pitchFamily="2" charset="0"/>
                <a:ea typeface="Kozuka Gothic Pr6N L" panose="020B0200000000000000" pitchFamily="34" charset="-128"/>
                <a:cs typeface="Gisha" panose="020B0502040204020203" pitchFamily="34" charset="-79"/>
              </a:rPr>
              <a:t> </a:t>
            </a:r>
            <a:r>
              <a:rPr lang="es-CR" altLang="es-MX" sz="1600" dirty="0" err="1">
                <a:latin typeface="GillSans" pitchFamily="2" charset="0"/>
                <a:ea typeface="Kozuka Gothic Pr6N L" panose="020B0200000000000000" pitchFamily="34" charset="-128"/>
                <a:cs typeface="Gisha" panose="020B0502040204020203" pitchFamily="34" charset="-79"/>
              </a:rPr>
              <a:t>puzzle</a:t>
            </a:r>
            <a:r>
              <a:rPr lang="es-CR" altLang="es-MX" sz="1600" dirty="0">
                <a:latin typeface="GillSans" pitchFamily="2" charset="0"/>
                <a:ea typeface="Kozuka Gothic Pr6N L" panose="020B0200000000000000" pitchFamily="34" charset="-128"/>
                <a:cs typeface="Gisha" panose="020B0502040204020203" pitchFamily="34" charset="-79"/>
              </a:rPr>
              <a:t>.</a:t>
            </a:r>
          </a:p>
          <a:p>
            <a:pPr algn="ctr" eaLnBrk="1" hangingPunct="1"/>
            <a:endParaRPr lang="es-CR" altLang="es-MX" sz="1600" dirty="0">
              <a:latin typeface="GillSans" pitchFamily="2" charset="0"/>
              <a:ea typeface="Kozuka Gothic Pr6N L" panose="020B0200000000000000" pitchFamily="34" charset="-128"/>
              <a:cs typeface="Gisha" panose="020B0502040204020203" pitchFamily="34" charset="-79"/>
            </a:endParaRPr>
          </a:p>
        </p:txBody>
      </p:sp>
      <p:sp>
        <p:nvSpPr>
          <p:cNvPr id="9" name="Rectangle 8">
            <a:extLst>
              <a:ext uri="{FF2B5EF4-FFF2-40B4-BE49-F238E27FC236}">
                <a16:creationId xmlns:a16="http://schemas.microsoft.com/office/drawing/2014/main" id="{6B295647-C337-46AA-82F8-B75819BF9217}"/>
              </a:ext>
            </a:extLst>
          </p:cNvPr>
          <p:cNvSpPr/>
          <p:nvPr/>
        </p:nvSpPr>
        <p:spPr>
          <a:xfrm>
            <a:off x="1242541" y="651662"/>
            <a:ext cx="4492003" cy="646331"/>
          </a:xfrm>
          <a:prstGeom prst="rect">
            <a:avLst/>
          </a:prstGeom>
        </p:spPr>
        <p:txBody>
          <a:bodyPr wrap="square">
            <a:spAutoFit/>
          </a:bodyPr>
          <a:lstStyle/>
          <a:p>
            <a:pPr algn="ctr" eaLnBrk="1" hangingPunct="1"/>
            <a:r>
              <a:rPr lang="en-US" altLang="es-MX" u="sng" dirty="0">
                <a:latin typeface="GillSans" pitchFamily="2" charset="0"/>
                <a:ea typeface="Kozuka Gothic Pr6N L" panose="020B0200000000000000" pitchFamily="34" charset="-128"/>
                <a:cs typeface="Gisha" panose="020B0502040204020203" pitchFamily="34" charset="-79"/>
              </a:rPr>
              <a:t>Lesson #373 The Stars Born of Christ </a:t>
            </a:r>
            <a:r>
              <a:rPr lang="en-US" altLang="es-MX" u="sng" dirty="0" err="1">
                <a:latin typeface="GillSans" pitchFamily="2" charset="0"/>
                <a:ea typeface="Kozuka Gothic Pr6N L" panose="020B0200000000000000" pitchFamily="34" charset="-128"/>
                <a:cs typeface="Gisha" panose="020B0502040204020203" pitchFamily="34" charset="-79"/>
              </a:rPr>
              <a:t>Lisbet’s</a:t>
            </a:r>
            <a:r>
              <a:rPr lang="en-US" altLang="es-MX" u="sng" dirty="0">
                <a:latin typeface="GillSans" pitchFamily="2" charset="0"/>
                <a:ea typeface="Kozuka Gothic Pr6N L" panose="020B0200000000000000" pitchFamily="34" charset="-128"/>
                <a:cs typeface="Gisha" panose="020B0502040204020203" pitchFamily="34" charset="-79"/>
              </a:rPr>
              <a:t> Spiritual Womb</a:t>
            </a:r>
          </a:p>
        </p:txBody>
      </p:sp>
      <p:pic>
        <p:nvPicPr>
          <p:cNvPr id="11" name="Picture 10">
            <a:extLst>
              <a:ext uri="{FF2B5EF4-FFF2-40B4-BE49-F238E27FC236}">
                <a16:creationId xmlns:a16="http://schemas.microsoft.com/office/drawing/2014/main" id="{C4A03F48-E91C-46E5-B18B-D612FC8B86B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008" y="1752877"/>
            <a:ext cx="7232015" cy="11496483"/>
          </a:xfrm>
          <a:prstGeom prst="rect">
            <a:avLst/>
          </a:prstGeom>
        </p:spPr>
      </p:pic>
    </p:spTree>
    <p:extLst>
      <p:ext uri="{BB962C8B-B14F-4D97-AF65-F5344CB8AC3E}">
        <p14:creationId xmlns:p14="http://schemas.microsoft.com/office/powerpoint/2010/main" val="293890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58E8C1B2-7724-4319-932C-3FECCF1C5816}"/>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344842" y="35496"/>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15979" y="90188"/>
            <a:ext cx="835915" cy="737396"/>
          </a:xfrm>
          <a:prstGeom prst="rect">
            <a:avLst/>
          </a:prstGeom>
        </p:spPr>
      </p:pic>
      <p:sp>
        <p:nvSpPr>
          <p:cNvPr id="2" name="Rectangle 2"/>
          <p:cNvSpPr>
            <a:spLocks noChangeArrowheads="1"/>
          </p:cNvSpPr>
          <p:nvPr/>
        </p:nvSpPr>
        <p:spPr bwMode="auto">
          <a:xfrm>
            <a:off x="831012" y="-1800200"/>
            <a:ext cx="57389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Rectangle 8">
            <a:extLst>
              <a:ext uri="{FF2B5EF4-FFF2-40B4-BE49-F238E27FC236}">
                <a16:creationId xmlns:a16="http://schemas.microsoft.com/office/drawing/2014/main" id="{6B295647-C337-46AA-82F8-B75819BF9217}"/>
              </a:ext>
            </a:extLst>
          </p:cNvPr>
          <p:cNvSpPr/>
          <p:nvPr/>
        </p:nvSpPr>
        <p:spPr>
          <a:xfrm>
            <a:off x="1242541" y="651662"/>
            <a:ext cx="4492003" cy="646331"/>
          </a:xfrm>
          <a:prstGeom prst="rect">
            <a:avLst/>
          </a:prstGeom>
        </p:spPr>
        <p:txBody>
          <a:bodyPr wrap="square">
            <a:spAutoFit/>
          </a:bodyPr>
          <a:lstStyle/>
          <a:p>
            <a:pPr algn="ctr" eaLnBrk="1" hangingPunct="1"/>
            <a:r>
              <a:rPr lang="en-US" altLang="es-MX" u="sng" dirty="0">
                <a:latin typeface="GillSans" pitchFamily="2" charset="0"/>
                <a:ea typeface="Kozuka Gothic Pr6N L" panose="020B0200000000000000" pitchFamily="34" charset="-128"/>
                <a:cs typeface="Gisha" panose="020B0502040204020203" pitchFamily="34" charset="-79"/>
              </a:rPr>
              <a:t>Lesson #373 The Stars Born of Christ </a:t>
            </a:r>
            <a:r>
              <a:rPr lang="en-US" altLang="es-MX" u="sng" dirty="0" err="1">
                <a:latin typeface="GillSans" pitchFamily="2" charset="0"/>
                <a:ea typeface="Kozuka Gothic Pr6N L" panose="020B0200000000000000" pitchFamily="34" charset="-128"/>
                <a:cs typeface="Gisha" panose="020B0502040204020203" pitchFamily="34" charset="-79"/>
              </a:rPr>
              <a:t>Lisbet’s</a:t>
            </a:r>
            <a:r>
              <a:rPr lang="en-US" altLang="es-MX" u="sng" dirty="0">
                <a:latin typeface="GillSans" pitchFamily="2" charset="0"/>
                <a:ea typeface="Kozuka Gothic Pr6N L" panose="020B0200000000000000" pitchFamily="34" charset="-128"/>
                <a:cs typeface="Gisha" panose="020B0502040204020203" pitchFamily="34" charset="-79"/>
              </a:rPr>
              <a:t> Spiritual Womb</a:t>
            </a:r>
          </a:p>
        </p:txBody>
      </p:sp>
      <p:pic>
        <p:nvPicPr>
          <p:cNvPr id="11" name="Picture 10">
            <a:extLst>
              <a:ext uri="{FF2B5EF4-FFF2-40B4-BE49-F238E27FC236}">
                <a16:creationId xmlns:a16="http://schemas.microsoft.com/office/drawing/2014/main" id="{D9EF20D5-8BCA-47C1-92F3-E57766D1C5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8750" y="1691680"/>
            <a:ext cx="7175500" cy="9504045"/>
          </a:xfrm>
          <a:prstGeom prst="rect">
            <a:avLst/>
          </a:prstGeom>
        </p:spPr>
      </p:pic>
    </p:spTree>
    <p:extLst>
      <p:ext uri="{BB962C8B-B14F-4D97-AF65-F5344CB8AC3E}">
        <p14:creationId xmlns:p14="http://schemas.microsoft.com/office/powerpoint/2010/main" val="2077841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974904</TotalTime>
  <Words>910</Words>
  <Application>Microsoft Office PowerPoint</Application>
  <PresentationFormat>On-screen Show (4:3)</PresentationFormat>
  <Paragraphs>58</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Bernard MT Condensed</vt:lpstr>
      <vt:lpstr>Calibri</vt:lpstr>
      <vt:lpstr>Calibri Light</vt:lpstr>
      <vt:lpstr>Century Gothic</vt:lpstr>
      <vt:lpstr>Gadugi</vt:lpstr>
      <vt:lpstr>GillSans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7103</cp:revision>
  <cp:lastPrinted>2015-12-22T05:03:42Z</cp:lastPrinted>
  <dcterms:created xsi:type="dcterms:W3CDTF">2011-04-01T14:17:38Z</dcterms:created>
  <dcterms:modified xsi:type="dcterms:W3CDTF">2022-01-02T02:28:56Z</dcterms:modified>
</cp:coreProperties>
</file>