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9" r:id="rId1"/>
  </p:sldMasterIdLst>
  <p:notesMasterIdLst>
    <p:notesMasterId r:id="rId6"/>
  </p:notesMasterIdLst>
  <p:sldIdLst>
    <p:sldId id="270" r:id="rId2"/>
    <p:sldId id="276" r:id="rId3"/>
    <p:sldId id="280" r:id="rId4"/>
    <p:sldId id="281" r:id="rId5"/>
  </p:sldIdLst>
  <p:sldSz cx="6858000" cy="9144000" type="screen4x3"/>
  <p:notesSz cx="7010400" cy="92964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2006BA"/>
    <a:srgbClr val="AF419F"/>
    <a:srgbClr val="FB9BE2"/>
    <a:srgbClr val="FF0066"/>
    <a:srgbClr val="F81D06"/>
    <a:srgbClr val="FFFBEF"/>
    <a:srgbClr val="FFF9E7"/>
    <a:srgbClr val="178317"/>
    <a:srgbClr val="F26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0" autoAdjust="0"/>
    <p:restoredTop sz="94434" autoAdjust="0"/>
  </p:normalViewPr>
  <p:slideViewPr>
    <p:cSldViewPr>
      <p:cViewPr varScale="1">
        <p:scale>
          <a:sx n="104" d="100"/>
          <a:sy n="104" d="100"/>
        </p:scale>
        <p:origin x="-1632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48" y="9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321" y="0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A12EB8-1DAD-4D84-9F4B-0A0D958E0EF4}" type="datetimeFigureOut">
              <a:rPr lang="es-PE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202" y="4415496"/>
            <a:ext cx="5607997" cy="41842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PE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519"/>
            <a:ext cx="3037463" cy="4654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321" y="8829519"/>
            <a:ext cx="3037463" cy="4654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C7F52F-125F-4E83-814A-765F8EAA82B5}" type="slidenum">
              <a:rPr lang="es-PE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16037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C7F52F-125F-4E83-814A-765F8EAA82B5}" type="slidenum">
              <a:rPr lang="es-PE" smtClean="0"/>
              <a:pPr>
                <a:defRPr/>
              </a:pPr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58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422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4116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88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3004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4639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339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88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9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4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45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1900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A06C38-91D9-4E4A-B8D9-D06D3FD6411C}" type="datetimeFigureOut">
              <a:rPr lang="es-PE" smtClean="0"/>
              <a:pPr>
                <a:defRPr/>
              </a:pPr>
              <a:t>7/22/22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85928-537C-473D-9551-99BA5614155C}" type="slidenum">
              <a:rPr lang="es-PE" smtClean="0"/>
              <a:pPr>
                <a:defRPr/>
              </a:pPr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6617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hyperlink" Target="https://pixabay.com/en/crown-tiara-queen-princess-royal-311832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 CuadroTexto"/>
          <p:cNvSpPr txBox="1">
            <a:spLocks noChangeArrowheads="1"/>
          </p:cNvSpPr>
          <p:nvPr/>
        </p:nvSpPr>
        <p:spPr bwMode="auto">
          <a:xfrm>
            <a:off x="0" y="1084468"/>
            <a:ext cx="23408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CR" sz="1100" b="1" dirty="0">
                <a:latin typeface="+mn-lt"/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MelquisedecLisbet!</a:t>
            </a:r>
          </a:p>
          <a:p>
            <a:pPr eaLnBrk="1" hangingPunct="1"/>
            <a:r>
              <a:rPr lang="es-CR" sz="1100" b="1" dirty="0">
                <a:cs typeface="Arial" panose="020B0604020202020204" pitchFamily="34" charset="0"/>
              </a:rPr>
              <a:t>¡</a:t>
            </a:r>
            <a:r>
              <a:rPr lang="es-CR" altLang="es-MX" sz="1100" b="1" dirty="0"/>
              <a:t>Por nuestro Padre y nuestra Madre!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76" y="190996"/>
            <a:ext cx="835915" cy="578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6712" y="79009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#402</a:t>
            </a:r>
            <a:r>
              <a:rPr lang="es-CR" altLang="es-MX" sz="2000" b="1" dirty="0">
                <a:latin typeface="Chaparral Pro Light" panose="02060403030505090203" pitchFamily="18" charset="0"/>
              </a:rPr>
              <a:t> El reino de las abejas y el </a:t>
            </a:r>
          </a:p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</a:rPr>
              <a:t>Reino de Cristo Lisbet</a:t>
            </a:r>
            <a:endParaRPr lang="es-CR" altLang="es-MX" sz="2000" b="1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593" y="1516829"/>
            <a:ext cx="6493598" cy="7863691"/>
          </a:xfrm>
          <a:prstGeom prst="rect">
            <a:avLst/>
          </a:prstGeom>
          <a:noFill/>
          <a:ln w="38100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Verdaderos adoradores de Cristo Lisbet, hoy aprenderemos sobre las abejas y como se compara </a:t>
            </a:r>
          </a:p>
          <a:p>
            <a:pPr algn="ctr"/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esta historia a las dos dispensaciones y a Cristo Lisbet.</a:t>
            </a:r>
          </a:p>
          <a:p>
            <a:pPr algn="ctr"/>
            <a:endParaRPr lang="es-C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En una casa en </a:t>
            </a:r>
            <a:r>
              <a:rPr lang="es-CR" sz="1050" dirty="0" err="1">
                <a:latin typeface="Arial" panose="020B0604020202020204" pitchFamily="34" charset="0"/>
                <a:cs typeface="Arial" panose="020B0604020202020204" pitchFamily="34" charset="0"/>
              </a:rPr>
              <a:t>Germantown</a:t>
            </a: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050" dirty="0" err="1">
                <a:latin typeface="Arial" panose="020B0604020202020204" pitchFamily="34" charset="0"/>
                <a:cs typeface="Arial" panose="020B0604020202020204" pitchFamily="34" charset="0"/>
              </a:rPr>
              <a:t>Tennesse</a:t>
            </a: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, Estados Unidos una familia escuchaba ruidos extraños en su casa pero no sabían de donde venían.  Primero pensaron que era algún animal atrapado en la pared y llamaron al control de plagas y vinieron a exterminar la casa con pesticidas.  El ruido seguía y un día vieron a una abeja que volaba cerca de donde estaba el ruido y se metió dentro de la pared. Decidieron traer a un domador de abejas para que les ayudara a resolver el problema.  Al abrir la pared descubrieron que era una colmena de abejas que estaban atrapadas ahí.  Al remover la pared encontraron lo siguiente: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Las abejas se veían sanas y felices pero el pesticida había matado a algunas de las abejas.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Entre la abejas muertas estaba la Reina y sin ella las abejas no pueden sobrevivir.  La Reina mantiene a la colmena en orden y las ayuda a reproducir.  Por lo general cuando la Reina muere las abejas se vuelven agresivas y se portan mal. Con esta colmena las abejas no estaban agresivas.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Habían dos grandes panales de abejas que tenían que remover. Al empezar a moverlos las abejas ase pegaron al panal y fue fácil hacerlo. 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Debían buscar otra Reina porque sin la Reina las abejas no pueden producir su miel.  Cuando pusieron una nueva abeja Reina las abejas se dieron cuenta de ella y pronto las abejas se inclinaron ante su nueva Reina, la aceptaron porque a los pocos días empezaron a poner huevos y reproducir. 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El panal se comenzó a ver de diferentes colores con la miel de las abejas felices, se torno como un arco iris.</a:t>
            </a:r>
          </a:p>
          <a:p>
            <a:endParaRPr lang="es-C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5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a las dos dispensaciones y Cristo Lisbet</a:t>
            </a:r>
            <a:r>
              <a:rPr lang="es-CR" sz="105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Sin la Reina no hay orden, las abejas se portan mal y no dan miel, Cristo Lisbet pone orden, nos portamos bien y damos buen fruto.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Los 2 panales representan las 2 dispensaciones. La pasada donde el falso profeta nos tenia atrapados en la mente carnal y la actual de MelquisedecLisbet donde nos libraron del encierro de la mente carnal.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El pesticida que mato a algunas abejas es igual que los insensatos que han muerto por seguir alimentándose con la mala información del anticristo.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La muerte de la Reina es igual al rey malo que murió por no aceptar que el no era quien nos iba a llevar a la transformación.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La nueva Reina de otra colmena es igual a Cristo Lisbet que vino con otra mente y otro mensaje al que habíamos oído.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Si la Reina era rechazada las abejas morirían pero si la aceptaban vivirían.  Igual a nuestra Reina Cristo Lisbet, si rechazamos su mana moriremos pero si lo aceptamos tendremos Vida Eterna.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Al aceptar a la Reina abeja y su nueva casa es igual a aceptar a Cristo Lisbet, y su nueva casa o sea el régimen del espíritu en el orden de MelquisedecLisbet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Las abejas comenzaron a poner huevos en el panal.  Igual a los hijos Fieles de Dios al comenzar a dar frutos de labios.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El panal se empezó a ver de diferentes colores, </a:t>
            </a:r>
            <a:r>
              <a:rPr lang="es-CR" sz="1050">
                <a:latin typeface="Arial" panose="020B0604020202020204" pitchFamily="34" charset="0"/>
                <a:cs typeface="Arial" panose="020B0604020202020204" pitchFamily="34" charset="0"/>
              </a:rPr>
              <a:t>igual que el </a:t>
            </a: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Reino de Salem se empezó a llenar de Testimonios, Agradecimientos, Poemas, y Escritos. </a:t>
            </a:r>
          </a:p>
          <a:p>
            <a:pPr marL="171450" indent="-171450">
              <a:buBlip>
                <a:blip r:embed="rId5"/>
              </a:buBlip>
            </a:pPr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Se formo un bello arcoíris en el panal, es como con nuestras Obras Santas vestimos a nuestra Madre Maravilla de Lino Fino y Resplandeciente y mostramos al mundo el Amor y Poder de MelquisedecLisbet.</a:t>
            </a:r>
          </a:p>
          <a:p>
            <a:endParaRPr lang="es-C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1050" dirty="0">
                <a:latin typeface="Arial" panose="020B0604020202020204" pitchFamily="34" charset="0"/>
                <a:cs typeface="Arial" panose="020B0604020202020204" pitchFamily="34" charset="0"/>
              </a:rPr>
              <a:t>Hermanos que bello como aun la naturaleza nos muestra la importancia que tiene una Reina en el Reino.</a:t>
            </a:r>
          </a:p>
          <a:p>
            <a:endParaRPr lang="es-CR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R" sz="1600" b="1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 MelquisedecLisbet por su Orden, Sabiduría y Amor</a:t>
            </a:r>
          </a:p>
          <a:p>
            <a:pPr algn="ctr"/>
            <a:r>
              <a:rPr lang="es-CR" sz="1600" b="1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porque ha cambiado nuestras vidas.  Amen Aleluya!</a:t>
            </a:r>
          </a:p>
        </p:txBody>
      </p:sp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355"/>
            <a:ext cx="548680" cy="51035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6456"/>
            <a:ext cx="404664" cy="455298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89676" y="8604449"/>
            <a:ext cx="363439" cy="53955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156" y="1469355"/>
            <a:ext cx="476672" cy="60212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t="5386" r="21984"/>
          <a:stretch/>
        </p:blipFill>
        <p:spPr>
          <a:xfrm>
            <a:off x="3861048" y="4572000"/>
            <a:ext cx="864097" cy="3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2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655" y="1896727"/>
            <a:ext cx="6192689" cy="750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b="1" dirty="0">
                <a:latin typeface="Arial Narrow" panose="020B0606020202030204" pitchFamily="34" charset="0"/>
                <a:cs typeface="Arial" panose="020B0604020202020204" pitchFamily="34" charset="0"/>
              </a:rPr>
              <a:t>Instrucciones para la clase: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Hacer copias de las paginas 1 y 3  para los niños pequeños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Hacer copias de las paginas 1 y 4  para los niños mayores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El colaborador da una breve introducción al tema y comparte los siguientes significados:</a:t>
            </a:r>
          </a:p>
          <a:p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R" sz="1150" b="1" u="sng" dirty="0">
                <a:latin typeface="Arial" panose="020B0604020202020204" pitchFamily="34" charset="0"/>
                <a:cs typeface="Arial" panose="020B0604020202020204" pitchFamily="34" charset="0"/>
              </a:rPr>
              <a:t>Colmena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: Lugar donde viven </a:t>
            </a:r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abejas para protegerse, reproducirse, y producir y </a:t>
            </a:r>
          </a:p>
          <a:p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      guardar la miel y la cera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s-CR" sz="1150" b="1" u="sng" dirty="0">
                <a:latin typeface="Arial" panose="020B0604020202020204" pitchFamily="34" charset="0"/>
                <a:cs typeface="Arial" panose="020B0604020202020204" pitchFamily="34" charset="0"/>
              </a:rPr>
              <a:t>Panal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Conjunto de celdillas hexagonales que las </a:t>
            </a:r>
            <a:r>
              <a:rPr lang="es-ES" sz="1150" b="1" dirty="0">
                <a:latin typeface="Arial" panose="020B0604020202020204" pitchFamily="34" charset="0"/>
                <a:cs typeface="Arial" panose="020B0604020202020204" pitchFamily="34" charset="0"/>
              </a:rPr>
              <a:t>abejas</a:t>
            </a:r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 hacen con cera dentro de </a:t>
            </a:r>
          </a:p>
          <a:p>
            <a:r>
              <a:rPr lang="es-ES" sz="1150" dirty="0">
                <a:latin typeface="Arial" panose="020B0604020202020204" pitchFamily="34" charset="0"/>
                <a:cs typeface="Arial" panose="020B0604020202020204" pitchFamily="34" charset="0"/>
              </a:rPr>
              <a:t>      la colmena para depositar la miel.</a:t>
            </a:r>
            <a:endParaRPr lang="es-CR" sz="1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Pueden hacer la siguiente pregunta para reforzar el tema: </a:t>
            </a:r>
            <a:endParaRPr lang="es-CR" sz="1150" dirty="0">
              <a:solidFill>
                <a:srgbClr val="F26A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¿En que se parecen la reina abeja y la Reina Cristo Lisbet? 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20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Ponen orden en su Reino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Sus habitantes pueden reproducir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Si la Reina es rechazada los habitantes de su Reino mueren y si la aceptan Viven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 aceptar a la Reina es aceptar Su Orden</a:t>
            </a:r>
          </a:p>
          <a:p>
            <a:pPr marL="0" lvl="1"/>
            <a:r>
              <a:rPr lang="es-CR" sz="115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¿En que se parecen las abejas a nosotros los Hijos Fieles de Cristo Lisbet? 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El panal se lleno de colores y nosotros llenamos al Reino de Salem de Testimonios,    </a:t>
            </a:r>
          </a:p>
          <a:p>
            <a:pPr marL="0" lvl="1"/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Poemas, Agradecimientos y Escritos</a:t>
            </a:r>
          </a:p>
          <a:p>
            <a:pPr marL="171450" lvl="1" indent="-171450">
              <a:buBlip>
                <a:blip r:embed="rId2"/>
              </a:buBlip>
            </a:pPr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 formo un bello arcoíris en el panal y nosotros, con buenas obras, vestimos a </a:t>
            </a:r>
          </a:p>
          <a:p>
            <a:pPr marL="0" lvl="1"/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Cristo de Lino Fino y resplandeciente y mostramos al mundo el Amor y Poder de </a:t>
            </a:r>
          </a:p>
          <a:p>
            <a:pPr marL="0" lvl="1"/>
            <a:r>
              <a:rPr lang="es-CR" sz="1150" dirty="0">
                <a:solidFill>
                  <a:srgbClr val="F6B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MelquisedecLisbet</a:t>
            </a:r>
          </a:p>
          <a:p>
            <a:pPr marL="0" lvl="1"/>
            <a:endParaRPr lang="es-C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Actividad: La Reina Abeja y su Reino</a:t>
            </a:r>
            <a:endParaRPr lang="es-C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Los niños van a hacer abejas y la colmena de </a:t>
            </a:r>
            <a:r>
              <a:rPr lang="es-CR" sz="1150" dirty="0" err="1">
                <a:latin typeface="Arial" panose="020B0604020202020204" pitchFamily="34" charset="0"/>
                <a:cs typeface="Arial" panose="020B0604020202020204" pitchFamily="34" charset="0"/>
              </a:rPr>
              <a:t>abjeas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R" sz="1150" dirty="0" err="1">
                <a:latin typeface="Arial" panose="020B0604020202020204" pitchFamily="34" charset="0"/>
                <a:cs typeface="Arial" panose="020B0604020202020204" pitchFamily="34" charset="0"/>
              </a:rPr>
              <a:t>asi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 formando el reino de abejas y su Reina. </a:t>
            </a:r>
          </a:p>
          <a:p>
            <a:pPr marL="0" lvl="1"/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Recortar los moldes en la pagina 3 recortarlos en los colores indicados en papel construcción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Formar la cara en el circulo amarillo y pegar las antenas como muestra el ejemplo 1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Colocar el circulo negro debajo de la cara como muestra el ejemplo 1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Terminar de colocar los círculos y agregar la cola </a:t>
            </a:r>
            <a:r>
              <a:rPr lang="es-CR" sz="1150" dirty="0" err="1">
                <a:latin typeface="Arial" panose="020B0604020202020204" pitchFamily="34" charset="0"/>
                <a:cs typeface="Arial" panose="020B0604020202020204" pitchFamily="34" charset="0"/>
              </a:rPr>
              <a:t>co,o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 muestra el ejemplo 2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Doblar los círculos blancos a la mitad y pegarlos detrás de la cara, ejemplo 3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Colocar la corona el la abeja Reina</a:t>
            </a:r>
          </a:p>
          <a:p>
            <a:pPr marL="228600" lvl="1" indent="-228600">
              <a:buFont typeface="+mj-lt"/>
              <a:buAutoNum type="arabicPeriod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Formar la colmena de rollos de cartón de papel higiénico en forma de triangulo, se pegan con goma, ejemplo 4</a:t>
            </a:r>
          </a:p>
          <a:p>
            <a:pPr marL="0" lvl="1"/>
            <a:r>
              <a:rPr lang="es-CR" sz="1200" b="1" dirty="0"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CR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Papel construcción negro, amarillo, blanco   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Ejemplo 2          Ejemplo 3                   Ejemplo 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Goma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Crayolas /lápices de color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Ojos movibles opcional</a:t>
            </a:r>
          </a:p>
          <a:p>
            <a:pPr marL="0" lvl="1"/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s-CR" sz="1150" dirty="0">
                <a:latin typeface="Arial" panose="020B0604020202020204" pitchFamily="34" charset="0"/>
                <a:cs typeface="Arial" panose="020B0604020202020204" pitchFamily="34" charset="0"/>
              </a:rPr>
              <a:t>	            Ejemplo 1</a:t>
            </a:r>
          </a:p>
        </p:txBody>
      </p:sp>
      <p:sp>
        <p:nvSpPr>
          <p:cNvPr id="7" name="68 Rectángulo"/>
          <p:cNvSpPr>
            <a:spLocks noChangeArrowheads="1"/>
          </p:cNvSpPr>
          <p:nvPr/>
        </p:nvSpPr>
        <p:spPr bwMode="auto">
          <a:xfrm>
            <a:off x="1942150" y="1462960"/>
            <a:ext cx="32584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1400" dirty="0">
                <a:latin typeface="Century Gothic" panose="020B0502020202020204" pitchFamily="34" charset="0"/>
                <a:cs typeface="Arial" panose="020B0604020202020204" pitchFamily="34" charset="0"/>
              </a:rPr>
              <a:t>Hoja para el Colaborador/Padres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50" y="134000"/>
            <a:ext cx="835915" cy="578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6712" y="79009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#402</a:t>
            </a:r>
            <a:r>
              <a:rPr lang="es-CR" altLang="es-MX" sz="2000" b="1" dirty="0">
                <a:latin typeface="Chaparral Pro Light" panose="02060403030505090203" pitchFamily="18" charset="0"/>
              </a:rPr>
              <a:t> El reino de las abejas y el </a:t>
            </a:r>
          </a:p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</a:rPr>
              <a:t>Reino de Cristo Lisbet</a:t>
            </a:r>
            <a:endParaRPr lang="es-CR" altLang="es-MX" sz="2000" b="1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71C3C3-4379-D564-2680-15FF204219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9" t="60500" r="18500" b="19550"/>
          <a:stretch/>
        </p:blipFill>
        <p:spPr>
          <a:xfrm rot="5400000">
            <a:off x="2524317" y="8249198"/>
            <a:ext cx="1004387" cy="652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BB62BA-0F58-6344-1991-563034FD0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0" t="55250" r="13885" b="22700"/>
          <a:stretch/>
        </p:blipFill>
        <p:spPr>
          <a:xfrm rot="5400000">
            <a:off x="3369484" y="8275328"/>
            <a:ext cx="1056646" cy="652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903608-69B2-BA80-65DF-4595C6F0FF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6" t="50000" r="13775" b="12201"/>
          <a:stretch/>
        </p:blipFill>
        <p:spPr>
          <a:xfrm rot="5400000">
            <a:off x="4321996" y="8120793"/>
            <a:ext cx="1087635" cy="992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E72D2C7-7BCE-8206-2942-696086CBD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2200" r="21650" b="4851"/>
          <a:stretch/>
        </p:blipFill>
        <p:spPr>
          <a:xfrm rot="5400000">
            <a:off x="5620190" y="7960637"/>
            <a:ext cx="107058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46897" y="147565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6712" y="79009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#402</a:t>
            </a:r>
            <a:r>
              <a:rPr lang="es-CR" altLang="es-MX" sz="2000" b="1" dirty="0">
                <a:latin typeface="Chaparral Pro Light" panose="02060403030505090203" pitchFamily="18" charset="0"/>
              </a:rPr>
              <a:t> El reino de las abejas y el </a:t>
            </a:r>
          </a:p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</a:rPr>
              <a:t>Reino de Cristo Lisbet</a:t>
            </a:r>
            <a:endParaRPr lang="es-CR" altLang="es-MX" sz="2000" b="1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F0A928AC-C2D6-B100-FE45-D82772F92CA0}"/>
              </a:ext>
            </a:extLst>
          </p:cNvPr>
          <p:cNvSpPr/>
          <p:nvPr/>
        </p:nvSpPr>
        <p:spPr>
          <a:xfrm>
            <a:off x="836712" y="2411760"/>
            <a:ext cx="1800200" cy="172819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8B501-43D7-9C87-0370-8328CF80B713}"/>
              </a:ext>
            </a:extLst>
          </p:cNvPr>
          <p:cNvSpPr txBox="1"/>
          <p:nvPr/>
        </p:nvSpPr>
        <p:spPr>
          <a:xfrm>
            <a:off x="1035820" y="2860356"/>
            <a:ext cx="1401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/>
              <a:t>Para 1 abeja:</a:t>
            </a:r>
          </a:p>
          <a:p>
            <a:r>
              <a:rPr lang="es-CR" sz="1200" dirty="0"/>
              <a:t>2 círculos amarillos</a:t>
            </a:r>
          </a:p>
          <a:p>
            <a:r>
              <a:rPr lang="es-CR" sz="1200" dirty="0"/>
              <a:t>2 círculos negros</a:t>
            </a:r>
          </a:p>
          <a:p>
            <a:r>
              <a:rPr lang="es-CR" sz="1200" dirty="0"/>
              <a:t>2 círculos blancos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22BFE5-CCBC-EE08-ACD5-154CDC1A0B0F}"/>
              </a:ext>
            </a:extLst>
          </p:cNvPr>
          <p:cNvSpPr/>
          <p:nvPr/>
        </p:nvSpPr>
        <p:spPr>
          <a:xfrm>
            <a:off x="3429000" y="2699791"/>
            <a:ext cx="144016" cy="115212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78C4FCA-7A74-0983-ADA6-37B1D3EF409B}"/>
              </a:ext>
            </a:extLst>
          </p:cNvPr>
          <p:cNvSpPr/>
          <p:nvPr/>
        </p:nvSpPr>
        <p:spPr>
          <a:xfrm>
            <a:off x="3356992" y="2519772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F3559E4-3487-02AC-EDD3-AF92230A8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437112" y="2754355"/>
            <a:ext cx="1948412" cy="10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46" y="171493"/>
            <a:ext cx="835915" cy="578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0" y="-6864"/>
            <a:ext cx="4836105" cy="902699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46897" y="147565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6712" y="790097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  <a:ea typeface="Kozuka Gothic Pr6N L" panose="020B0200000000000000" pitchFamily="34" charset="-128"/>
                <a:cs typeface="Gisha" panose="020B0502040204020203" pitchFamily="34" charset="-79"/>
              </a:rPr>
              <a:t>Clase #402</a:t>
            </a:r>
            <a:r>
              <a:rPr lang="es-CR" altLang="es-MX" sz="2000" b="1" dirty="0">
                <a:latin typeface="Chaparral Pro Light" panose="02060403030505090203" pitchFamily="18" charset="0"/>
              </a:rPr>
              <a:t> El reino de las abejas y el </a:t>
            </a:r>
          </a:p>
          <a:p>
            <a:pPr algn="ctr" eaLnBrk="1" hangingPunct="1"/>
            <a:r>
              <a:rPr lang="es-CR" altLang="es-MX" sz="2000" b="1" dirty="0">
                <a:latin typeface="Chaparral Pro Light" panose="02060403030505090203" pitchFamily="18" charset="0"/>
              </a:rPr>
              <a:t>Reino de Cristo Lisbet</a:t>
            </a:r>
            <a:endParaRPr lang="es-CR" altLang="es-MX" sz="2000" b="1" dirty="0">
              <a:latin typeface="Chaparral Pro Light" panose="02060403030505090203" pitchFamily="18" charset="0"/>
              <a:ea typeface="Kozuka Gothic Pr6N L" panose="020B0200000000000000" pitchFamily="34" charset="-128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241" y="1648613"/>
            <a:ext cx="650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Escribe lo que aprendiste acerca de las similitudes entre el reino de las abejas y el Reino de Cristo Lisbet.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930" y="2922512"/>
            <a:ext cx="2621030" cy="36933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El Reino de las abejas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4314" y="2939018"/>
            <a:ext cx="2621030" cy="36933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El Reino de Cristo Lisbet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547" y="3919412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7486" y="3919412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896" y="4633697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241" y="5373341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2427" y="6218012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9190" y="6233373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9438" y="5374245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98318" y="4730171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1539" y="7062113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8555" y="7062113"/>
            <a:ext cx="323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62" y="7940920"/>
            <a:ext cx="1172267" cy="9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1103266</TotalTime>
  <Words>872</Words>
  <Application>Microsoft Macintosh PowerPoint</Application>
  <PresentationFormat>On-screen Show (4:3)</PresentationFormat>
  <Paragraphs>93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Willington</dc:creator>
  <cp:lastModifiedBy>CarlosMarien</cp:lastModifiedBy>
  <cp:revision>8108</cp:revision>
  <cp:lastPrinted>2018-09-10T19:54:12Z</cp:lastPrinted>
  <dcterms:created xsi:type="dcterms:W3CDTF">2011-04-01T14:17:38Z</dcterms:created>
  <dcterms:modified xsi:type="dcterms:W3CDTF">2022-07-22T19:22:37Z</dcterms:modified>
</cp:coreProperties>
</file>