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7" r:id="rId4"/>
    <p:sldId id="278" r:id="rId5"/>
    <p:sldId id="279"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6AFA"/>
    <a:srgbClr val="2006BA"/>
    <a:srgbClr val="743C2A"/>
    <a:srgbClr val="F26A1E"/>
    <a:srgbClr val="009A46"/>
    <a:srgbClr val="17CF29"/>
    <a:srgbClr val="F81D06"/>
    <a:srgbClr val="FF0066"/>
    <a:srgbClr val="F6BB00"/>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55" autoAdjust="0"/>
    <p:restoredTop sz="94434" autoAdjust="0"/>
  </p:normalViewPr>
  <p:slideViewPr>
    <p:cSldViewPr>
      <p:cViewPr>
        <p:scale>
          <a:sx n="80" d="100"/>
          <a:sy n="80" d="100"/>
        </p:scale>
        <p:origin x="78" y="6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11/07/2018</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11/07/2018</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11/07/2018</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2 Rectángulo"/>
          <p:cNvSpPr>
            <a:spLocks noChangeArrowheads="1"/>
          </p:cNvSpPr>
          <p:nvPr/>
        </p:nvSpPr>
        <p:spPr bwMode="auto">
          <a:xfrm>
            <a:off x="1334927" y="60776"/>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21" name="2 CuadroTexto"/>
          <p:cNvSpPr txBox="1">
            <a:spLocks noChangeArrowheads="1"/>
          </p:cNvSpPr>
          <p:nvPr/>
        </p:nvSpPr>
        <p:spPr bwMode="auto">
          <a:xfrm>
            <a:off x="-38557" y="1012186"/>
            <a:ext cx="2340875" cy="430887"/>
          </a:xfrm>
          <a:prstGeom prst="rect">
            <a:avLst/>
          </a:prstGeom>
          <a:noFill/>
          <a:ln w="9525">
            <a:noFill/>
            <a:miter lim="800000"/>
            <a:headEnd/>
            <a:tailEnd/>
          </a:ln>
        </p:spPr>
        <p:txBody>
          <a:bodyPr wrap="square">
            <a:spAutoFit/>
          </a:bodyPr>
          <a:lstStyle/>
          <a:p>
            <a:pPr eaLnBrk="1" hangingPunct="1"/>
            <a:r>
              <a:rPr lang="es-CR" altLang="es-MX" sz="1100" b="1" dirty="0" smtClean="0"/>
              <a:t>Por MelquisedecLisbet!!</a:t>
            </a:r>
          </a:p>
          <a:p>
            <a:pPr eaLnBrk="1" hangingPunct="1"/>
            <a:r>
              <a:rPr lang="es-CR" altLang="es-MX" sz="1100" b="1" dirty="0" smtClean="0"/>
              <a:t>Por nuestro Padre y nuestra Madre!!</a:t>
            </a:r>
            <a:endParaRPr lang="es-CR" altLang="es-MX" sz="1100" b="1" dirty="0"/>
          </a:p>
        </p:txBody>
      </p:sp>
      <p:sp>
        <p:nvSpPr>
          <p:cNvPr id="7" name="68 Rectángulo"/>
          <p:cNvSpPr>
            <a:spLocks noChangeArrowheads="1"/>
          </p:cNvSpPr>
          <p:nvPr/>
        </p:nvSpPr>
        <p:spPr bwMode="auto">
          <a:xfrm>
            <a:off x="136333" y="1483040"/>
            <a:ext cx="6645659" cy="7617470"/>
          </a:xfrm>
          <a:prstGeom prst="rect">
            <a:avLst/>
          </a:prstGeom>
          <a:noFill/>
          <a:ln w="38100">
            <a:solidFill>
              <a:srgbClr val="7F6AFA"/>
            </a:solidFill>
            <a:prstDash val="lgDashDot"/>
            <a:miter lim="800000"/>
            <a:headEnd/>
            <a:tailEnd/>
          </a:ln>
        </p:spPr>
        <p:txBody>
          <a:bodyPr wrap="square">
            <a:spAutoFit/>
          </a:bodyPr>
          <a:lstStyle/>
          <a:p>
            <a:pPr algn="ctr"/>
            <a:r>
              <a:rPr lang="es-CR" sz="1100" dirty="0" smtClean="0">
                <a:latin typeface="Arial" panose="020B0604020202020204" pitchFamily="34" charset="0"/>
                <a:cs typeface="Arial" panose="020B0604020202020204" pitchFamily="34" charset="0"/>
              </a:rPr>
              <a:t>Santos ángeles, Cristo Lisbet nos explica que los dioses ajenos son nuestros enemigos, </a:t>
            </a:r>
            <a:endParaRPr lang="es-CR" sz="1100" dirty="0" smtClean="0">
              <a:latin typeface="Arial" panose="020B0604020202020204" pitchFamily="34" charset="0"/>
              <a:cs typeface="Arial" panose="020B0604020202020204" pitchFamily="34" charset="0"/>
            </a:endParaRPr>
          </a:p>
          <a:p>
            <a:pPr algn="ctr"/>
            <a:r>
              <a:rPr lang="es-CR" sz="1100" dirty="0" smtClean="0">
                <a:latin typeface="Arial" panose="020B0604020202020204" pitchFamily="34" charset="0"/>
                <a:cs typeface="Arial" panose="020B0604020202020204" pitchFamily="34" charset="0"/>
              </a:rPr>
              <a:t>son </a:t>
            </a:r>
            <a:r>
              <a:rPr lang="es-CR" sz="1100" dirty="0" smtClean="0">
                <a:latin typeface="Arial" panose="020B0604020202020204" pitchFamily="34" charset="0"/>
                <a:cs typeface="Arial" panose="020B0604020202020204" pitchFamily="34" charset="0"/>
              </a:rPr>
              <a:t>los malos pensamientos y deseos de la mente carnal. Hoy veremos algunas </a:t>
            </a:r>
            <a:endParaRPr lang="es-CR" sz="1100" dirty="0" smtClean="0">
              <a:latin typeface="Arial" panose="020B0604020202020204" pitchFamily="34" charset="0"/>
              <a:cs typeface="Arial" panose="020B0604020202020204" pitchFamily="34" charset="0"/>
            </a:endParaRPr>
          </a:p>
          <a:p>
            <a:pPr algn="ctr"/>
            <a:r>
              <a:rPr lang="es-CR" sz="1100" dirty="0" smtClean="0">
                <a:latin typeface="Arial" panose="020B0604020202020204" pitchFamily="34" charset="0"/>
                <a:cs typeface="Arial" panose="020B0604020202020204" pitchFamily="34" charset="0"/>
              </a:rPr>
              <a:t>figuras </a:t>
            </a:r>
            <a:r>
              <a:rPr lang="es-CR" sz="1100" dirty="0" smtClean="0">
                <a:latin typeface="Arial" panose="020B0604020202020204" pitchFamily="34" charset="0"/>
                <a:cs typeface="Arial" panose="020B0604020202020204" pitchFamily="34" charset="0"/>
              </a:rPr>
              <a:t>que nos hablan de esto.  </a:t>
            </a:r>
          </a:p>
          <a:p>
            <a:pPr algn="ctr"/>
            <a:r>
              <a:rPr lang="es-CR" sz="1100" dirty="0" smtClean="0">
                <a:latin typeface="Arial" panose="020B0604020202020204" pitchFamily="34" charset="0"/>
                <a:cs typeface="Arial" panose="020B0604020202020204" pitchFamily="34" charset="0"/>
              </a:rPr>
              <a:t> </a:t>
            </a:r>
          </a:p>
          <a:p>
            <a:pPr>
              <a:tabLst>
                <a:tab pos="1768475" algn="l"/>
              </a:tabLst>
            </a:pPr>
            <a:r>
              <a:rPr lang="es-CR" sz="1100" dirty="0" smtClean="0">
                <a:latin typeface="Arial" panose="020B0604020202020204" pitchFamily="34" charset="0"/>
                <a:cs typeface="Arial" panose="020B0604020202020204" pitchFamily="34" charset="0"/>
              </a:rPr>
              <a:t>CL </a:t>
            </a:r>
            <a:r>
              <a:rPr lang="es-CR" sz="1100" dirty="0" smtClean="0">
                <a:latin typeface="Arial" panose="020B0604020202020204" pitchFamily="34" charset="0"/>
                <a:cs typeface="Arial" panose="020B0604020202020204" pitchFamily="34" charset="0"/>
              </a:rPr>
              <a:t>nos </a:t>
            </a:r>
            <a:r>
              <a:rPr lang="es-CR" sz="1100" dirty="0">
                <a:latin typeface="Arial" panose="020B0604020202020204" pitchFamily="34" charset="0"/>
                <a:cs typeface="Arial" panose="020B0604020202020204" pitchFamily="34" charset="0"/>
              </a:rPr>
              <a:t>explicó</a:t>
            </a:r>
            <a:r>
              <a:rPr lang="es-CR" sz="1100" dirty="0" smtClean="0">
                <a:latin typeface="Arial" panose="020B0604020202020204" pitchFamily="34" charset="0"/>
                <a:cs typeface="Arial" panose="020B0604020202020204" pitchFamily="34" charset="0"/>
              </a:rPr>
              <a:t> </a:t>
            </a:r>
            <a:r>
              <a:rPr lang="es-CR" sz="1100" dirty="0" smtClean="0">
                <a:latin typeface="Arial" panose="020B0604020202020204" pitchFamily="34" charset="0"/>
                <a:cs typeface="Arial" panose="020B0604020202020204" pitchFamily="34" charset="0"/>
              </a:rPr>
              <a:t>como el Rey Salomón se </a:t>
            </a:r>
            <a:r>
              <a:rPr lang="es-CR" sz="1100" dirty="0" smtClean="0">
                <a:latin typeface="Arial" panose="020B0604020202020204" pitchFamily="34" charset="0"/>
                <a:cs typeface="Arial" panose="020B0604020202020204" pitchFamily="34" charset="0"/>
              </a:rPr>
              <a:t>apart</a:t>
            </a:r>
            <a:r>
              <a:rPr lang="es-CR" sz="1100" dirty="0"/>
              <a:t>ó</a:t>
            </a:r>
            <a:r>
              <a:rPr lang="es-CR" sz="1100" dirty="0" smtClean="0">
                <a:latin typeface="Arial" panose="020B0604020202020204" pitchFamily="34" charset="0"/>
                <a:cs typeface="Arial" panose="020B0604020202020204" pitchFamily="34" charset="0"/>
              </a:rPr>
              <a:t> </a:t>
            </a:r>
            <a:r>
              <a:rPr lang="es-CR" sz="1100" dirty="0" smtClean="0">
                <a:latin typeface="Arial" panose="020B0604020202020204" pitchFamily="34" charset="0"/>
                <a:cs typeface="Arial" panose="020B0604020202020204" pitchFamily="34" charset="0"/>
              </a:rPr>
              <a:t>de ML en </a:t>
            </a:r>
            <a:r>
              <a:rPr lang="es-CR" sz="1100" dirty="0" smtClean="0">
                <a:latin typeface="Arial" panose="020B0604020202020204" pitchFamily="34" charset="0"/>
                <a:cs typeface="Arial" panose="020B0604020202020204" pitchFamily="34" charset="0"/>
              </a:rPr>
              <a:t>su mente, </a:t>
            </a:r>
            <a:r>
              <a:rPr lang="es-CR" sz="1100" dirty="0" smtClean="0">
                <a:latin typeface="Arial" panose="020B0604020202020204" pitchFamily="34" charset="0"/>
                <a:cs typeface="Arial" panose="020B0604020202020204" pitchFamily="34" charset="0"/>
              </a:rPr>
              <a:t>y por eso se </a:t>
            </a:r>
            <a:r>
              <a:rPr lang="es-CR" sz="1100" dirty="0" smtClean="0">
                <a:latin typeface="Arial" panose="020B0604020202020204" pitchFamily="34" charset="0"/>
                <a:cs typeface="Arial" panose="020B0604020202020204" pitchFamily="34" charset="0"/>
              </a:rPr>
              <a:t>alej</a:t>
            </a:r>
            <a:r>
              <a:rPr lang="es-CR" sz="1100" dirty="0"/>
              <a:t>ó</a:t>
            </a:r>
            <a:r>
              <a:rPr lang="es-CR" sz="1100" dirty="0" smtClean="0">
                <a:latin typeface="Arial" panose="020B0604020202020204" pitchFamily="34" charset="0"/>
                <a:cs typeface="Arial" panose="020B0604020202020204" pitchFamily="34" charset="0"/>
              </a:rPr>
              <a:t> </a:t>
            </a:r>
            <a:r>
              <a:rPr lang="es-CR" sz="1100" dirty="0" smtClean="0">
                <a:latin typeface="Arial" panose="020B0604020202020204" pitchFamily="34" charset="0"/>
                <a:cs typeface="Arial" panose="020B0604020202020204" pitchFamily="34" charset="0"/>
              </a:rPr>
              <a:t>de la cubierta de nuestros Padres espirituales, por no guardar los mandatos de Dios.  Su mente carnal lo venció, después de que Dios lo puso como un rey, </a:t>
            </a:r>
            <a:r>
              <a:rPr lang="es-CR" sz="1100" dirty="0">
                <a:latin typeface="Arial" panose="020B0604020202020204" pitchFamily="34" charset="0"/>
                <a:cs typeface="Arial" panose="020B0604020202020204" pitchFamily="34" charset="0"/>
              </a:rPr>
              <a:t>terminó </a:t>
            </a:r>
            <a:r>
              <a:rPr lang="es-CR" sz="1100" dirty="0" smtClean="0">
                <a:latin typeface="Arial" panose="020B0604020202020204" pitchFamily="34" charset="0"/>
                <a:cs typeface="Arial" panose="020B0604020202020204" pitchFamily="34" charset="0"/>
              </a:rPr>
              <a:t>siendo esclavo en su mente y murió. </a:t>
            </a:r>
          </a:p>
          <a:p>
            <a:pPr>
              <a:tabLst>
                <a:tab pos="1768475" algn="l"/>
              </a:tabLst>
            </a:pPr>
            <a:endParaRPr lang="es-CR" sz="1000" dirty="0">
              <a:latin typeface="Arial" panose="020B0604020202020204" pitchFamily="34" charset="0"/>
              <a:cs typeface="Arial" panose="020B0604020202020204" pitchFamily="34" charset="0"/>
            </a:endParaRPr>
          </a:p>
          <a:p>
            <a:pPr>
              <a:tabLst>
                <a:tab pos="1768475" algn="l"/>
              </a:tabLst>
            </a:pPr>
            <a:r>
              <a:rPr lang="es-CR" sz="1100" dirty="0" smtClean="0">
                <a:latin typeface="Arial" panose="020B0604020202020204" pitchFamily="34" charset="0"/>
                <a:cs typeface="Arial" panose="020B0604020202020204" pitchFamily="34" charset="0"/>
              </a:rPr>
              <a:t>No podemos dejar de obedecer a ML y sus enseñanzas, solo así podemos vivir en Su santidad y hacer lo que a Ellos les agrada. ML no alejan su cubierta de los hombres, son los hombres los que se alejan de la cubierta de Dios, por no querer seguir sus mandamientos.  Prefieren dejar que los pensamientos desordenados de la mente carnal los </a:t>
            </a:r>
            <a:r>
              <a:rPr lang="es-CR" sz="1100" dirty="0" smtClean="0">
                <a:latin typeface="Arial" panose="020B0604020202020204" pitchFamily="34" charset="0"/>
                <a:cs typeface="Arial" panose="020B0604020202020204" pitchFamily="34" charset="0"/>
              </a:rPr>
              <a:t>gobiernen </a:t>
            </a:r>
            <a:r>
              <a:rPr lang="es-CR" sz="1100" dirty="0" smtClean="0">
                <a:latin typeface="Arial" panose="020B0604020202020204" pitchFamily="34" charset="0"/>
                <a:cs typeface="Arial" panose="020B0604020202020204" pitchFamily="34" charset="0"/>
              </a:rPr>
              <a:t>y los lleve a la muerte física. Jueces 10:13 </a:t>
            </a:r>
            <a:endParaRPr lang="es-CR" sz="1100" b="1" dirty="0" smtClean="0">
              <a:solidFill>
                <a:srgbClr val="743C2A"/>
              </a:solidFill>
              <a:latin typeface="Arial" panose="020B0604020202020204" pitchFamily="34" charset="0"/>
              <a:cs typeface="Arial" panose="020B0604020202020204" pitchFamily="34" charset="0"/>
            </a:endParaRPr>
          </a:p>
          <a:p>
            <a:pPr>
              <a:tabLst>
                <a:tab pos="1768475" algn="l"/>
              </a:tabLst>
            </a:pPr>
            <a:endParaRPr lang="es-CR" sz="1000" dirty="0" smtClean="0">
              <a:latin typeface="Arial" panose="020B0604020202020204" pitchFamily="34" charset="0"/>
              <a:cs typeface="Arial" panose="020B0604020202020204" pitchFamily="34" charset="0"/>
            </a:endParaRPr>
          </a:p>
          <a:p>
            <a:pPr>
              <a:tabLst>
                <a:tab pos="1768475" algn="l"/>
              </a:tabLst>
            </a:pPr>
            <a:r>
              <a:rPr lang="es-CR" sz="1100" u="sng" dirty="0" smtClean="0">
                <a:latin typeface="Arial" panose="020B0604020202020204" pitchFamily="34" charset="0"/>
                <a:cs typeface="Arial" panose="020B0604020202020204" pitchFamily="34" charset="0"/>
              </a:rPr>
              <a:t>No </a:t>
            </a:r>
            <a:r>
              <a:rPr lang="es-CR" sz="1100" u="sng" dirty="0" smtClean="0">
                <a:latin typeface="Arial" panose="020B0604020202020204" pitchFamily="34" charset="0"/>
                <a:cs typeface="Arial" panose="020B0604020202020204" pitchFamily="34" charset="0"/>
              </a:rPr>
              <a:t>podemos servir a dos señores</a:t>
            </a:r>
            <a:r>
              <a:rPr lang="es-CR" sz="1100" dirty="0" smtClean="0">
                <a:latin typeface="Arial" panose="020B0604020202020204" pitchFamily="34" charset="0"/>
                <a:cs typeface="Arial" panose="020B0604020202020204" pitchFamily="34" charset="0"/>
              </a:rPr>
              <a:t>: Debemos dejar a tras todo lo que es de la mente carnal y seguir las enseñanzas de ML. No debemos temer o adorar a dioses ajenos al complacer a los deseos de la mente carnal.</a:t>
            </a:r>
            <a:endParaRPr lang="es-CR" sz="1100" dirty="0">
              <a:latin typeface="Arial" panose="020B0604020202020204" pitchFamily="34" charset="0"/>
              <a:cs typeface="Arial" panose="020B0604020202020204" pitchFamily="34" charset="0"/>
            </a:endParaRPr>
          </a:p>
          <a:p>
            <a:pPr>
              <a:tabLst>
                <a:tab pos="1768475" algn="l"/>
              </a:tabLst>
            </a:pPr>
            <a:endParaRPr lang="es-CR" sz="1000" dirty="0" smtClean="0">
              <a:latin typeface="Arial" panose="020B0604020202020204" pitchFamily="34" charset="0"/>
              <a:cs typeface="Arial" panose="020B0604020202020204" pitchFamily="34" charset="0"/>
            </a:endParaRPr>
          </a:p>
          <a:p>
            <a:pPr>
              <a:tabLst>
                <a:tab pos="1768475" algn="l"/>
              </a:tabLst>
            </a:pPr>
            <a:r>
              <a:rPr lang="es-CR" sz="1100" dirty="0" smtClean="0">
                <a:latin typeface="Arial" panose="020B0604020202020204" pitchFamily="34" charset="0"/>
                <a:cs typeface="Arial" panose="020B0604020202020204" pitchFamily="34" charset="0"/>
              </a:rPr>
              <a:t>¿</a:t>
            </a:r>
            <a:r>
              <a:rPr lang="es-CR" sz="1100" u="sng" dirty="0" smtClean="0">
                <a:latin typeface="Arial" panose="020B0604020202020204" pitchFamily="34" charset="0"/>
                <a:cs typeface="Arial" panose="020B0604020202020204" pitchFamily="34" charset="0"/>
              </a:rPr>
              <a:t>Qu</a:t>
            </a:r>
            <a:r>
              <a:rPr lang="es-CR" sz="1100" u="sng" dirty="0">
                <a:latin typeface="Arial" panose="020B0604020202020204" pitchFamily="34" charset="0"/>
                <a:cs typeface="Arial" panose="020B0604020202020204" pitchFamily="34" charset="0"/>
              </a:rPr>
              <a:t>é</a:t>
            </a:r>
            <a:r>
              <a:rPr lang="es-CR" sz="1100" u="sng" dirty="0" smtClean="0">
                <a:latin typeface="Arial" panose="020B0604020202020204" pitchFamily="34" charset="0"/>
                <a:cs typeface="Arial" panose="020B0604020202020204" pitchFamily="34" charset="0"/>
              </a:rPr>
              <a:t> significa la figura de </a:t>
            </a:r>
            <a:r>
              <a:rPr lang="es-CR" sz="1100" u="sng" dirty="0" smtClean="0">
                <a:latin typeface="Arial" panose="020B0604020202020204" pitchFamily="34" charset="0"/>
                <a:cs typeface="Arial" panose="020B0604020202020204" pitchFamily="34" charset="0"/>
              </a:rPr>
              <a:t>“matar a reyes”</a:t>
            </a:r>
            <a:r>
              <a:rPr lang="es-CR"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tabLst>
                <a:tab pos="1768475" algn="l"/>
              </a:tabLst>
            </a:pPr>
            <a:r>
              <a:rPr lang="es-CR" sz="1100" dirty="0" smtClean="0">
                <a:latin typeface="Arial" panose="020B0604020202020204" pitchFamily="34" charset="0"/>
                <a:cs typeface="Arial" panose="020B0604020202020204" pitchFamily="34" charset="0"/>
              </a:rPr>
              <a:t>Morir a la pasada manera de vivir de los deseos engañosos.</a:t>
            </a:r>
          </a:p>
          <a:p>
            <a:pPr marL="171450" indent="-171450">
              <a:buFont typeface="Arial" panose="020B0604020202020204" pitchFamily="34" charset="0"/>
              <a:buChar char="•"/>
              <a:tabLst>
                <a:tab pos="1768475" algn="l"/>
              </a:tabLst>
            </a:pPr>
            <a:r>
              <a:rPr lang="es-CR" sz="1100" dirty="0" smtClean="0">
                <a:latin typeface="Arial" panose="020B0604020202020204" pitchFamily="34" charset="0"/>
                <a:cs typeface="Arial" panose="020B0604020202020204" pitchFamily="34" charset="0"/>
              </a:rPr>
              <a:t>Morir a la mente carnal: matar, destruir, eliminar cualquier pensamiento que no </a:t>
            </a:r>
            <a:r>
              <a:rPr lang="es-CR" sz="1100" dirty="0" smtClean="0">
                <a:latin typeface="Arial" panose="020B0604020202020204" pitchFamily="34" charset="0"/>
                <a:cs typeface="Arial" panose="020B0604020202020204" pitchFamily="34" charset="0"/>
              </a:rPr>
              <a:t>est</a:t>
            </a:r>
            <a:r>
              <a:rPr lang="es-CR" sz="1100" dirty="0"/>
              <a:t>é</a:t>
            </a:r>
            <a:r>
              <a:rPr lang="es-CR" sz="1100" dirty="0" smtClean="0">
                <a:latin typeface="Arial" panose="020B0604020202020204" pitchFamily="34" charset="0"/>
                <a:cs typeface="Arial" panose="020B0604020202020204" pitchFamily="34" charset="0"/>
              </a:rPr>
              <a:t> </a:t>
            </a:r>
            <a:r>
              <a:rPr lang="es-CR" sz="1100" dirty="0" smtClean="0">
                <a:latin typeface="Arial" panose="020B0604020202020204" pitchFamily="34" charset="0"/>
                <a:cs typeface="Arial" panose="020B0604020202020204" pitchFamily="34" charset="0"/>
              </a:rPr>
              <a:t>bajo el Orden Perfecto de ML</a:t>
            </a:r>
            <a:endParaRPr lang="es-CR" sz="1100" dirty="0">
              <a:latin typeface="Arial" panose="020B0604020202020204" pitchFamily="34" charset="0"/>
              <a:cs typeface="Arial" panose="020B0604020202020204" pitchFamily="34" charset="0"/>
            </a:endParaRPr>
          </a:p>
          <a:p>
            <a:pPr>
              <a:tabLst>
                <a:tab pos="1768475" algn="l"/>
              </a:tabLst>
            </a:pPr>
            <a:endParaRPr lang="es-CR" sz="1000" dirty="0" smtClean="0">
              <a:latin typeface="Arial" panose="020B0604020202020204" pitchFamily="34" charset="0"/>
              <a:cs typeface="Arial" panose="020B0604020202020204" pitchFamily="34" charset="0"/>
            </a:endParaRPr>
          </a:p>
          <a:p>
            <a:pPr>
              <a:tabLst>
                <a:tab pos="1768475" algn="l"/>
              </a:tabLst>
            </a:pPr>
            <a:r>
              <a:rPr lang="es-CR" sz="1100" dirty="0" smtClean="0">
                <a:latin typeface="Arial" panose="020B0604020202020204" pitchFamily="34" charset="0"/>
                <a:cs typeface="Arial" panose="020B0604020202020204" pitchFamily="34" charset="0"/>
              </a:rPr>
              <a:t>¿</a:t>
            </a:r>
            <a:r>
              <a:rPr lang="es-CR" sz="1100" u="sng" dirty="0" smtClean="0">
                <a:latin typeface="Arial" panose="020B0604020202020204" pitchFamily="34" charset="0"/>
                <a:cs typeface="Arial" panose="020B0604020202020204" pitchFamily="34" charset="0"/>
              </a:rPr>
              <a:t>Qu</a:t>
            </a:r>
            <a:r>
              <a:rPr lang="es-CR" sz="1100" u="sng" dirty="0">
                <a:latin typeface="Arial" panose="020B0604020202020204" pitchFamily="34" charset="0"/>
                <a:cs typeface="Arial" panose="020B0604020202020204" pitchFamily="34" charset="0"/>
              </a:rPr>
              <a:t>é</a:t>
            </a:r>
            <a:r>
              <a:rPr lang="es-CR" sz="1100" u="sng" dirty="0" smtClean="0">
                <a:latin typeface="Arial" panose="020B0604020202020204" pitchFamily="34" charset="0"/>
                <a:cs typeface="Arial" panose="020B0604020202020204" pitchFamily="34" charset="0"/>
              </a:rPr>
              <a:t> </a:t>
            </a:r>
            <a:r>
              <a:rPr lang="es-CR" sz="1100" u="sng" dirty="0" smtClean="0">
                <a:latin typeface="Arial" panose="020B0604020202020204" pitchFamily="34" charset="0"/>
                <a:cs typeface="Arial" panose="020B0604020202020204" pitchFamily="34" charset="0"/>
              </a:rPr>
              <a:t>significa </a:t>
            </a:r>
            <a:r>
              <a:rPr lang="es-CR" sz="1100" u="sng" dirty="0" smtClean="0">
                <a:latin typeface="Arial" panose="020B0604020202020204" pitchFamily="34" charset="0"/>
                <a:cs typeface="Arial" panose="020B0604020202020204" pitchFamily="34" charset="0"/>
              </a:rPr>
              <a:t>la figura de “poner </a:t>
            </a:r>
            <a:r>
              <a:rPr lang="es-CR" sz="1100" u="sng" dirty="0" smtClean="0">
                <a:latin typeface="Arial" panose="020B0604020202020204" pitchFamily="34" charset="0"/>
                <a:cs typeface="Arial" panose="020B0604020202020204" pitchFamily="34" charset="0"/>
              </a:rPr>
              <a:t>y quitar Reyes”</a:t>
            </a:r>
            <a:r>
              <a:rPr lang="es-CR"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tabLst>
                <a:tab pos="1768475" algn="l"/>
              </a:tabLst>
            </a:pPr>
            <a:r>
              <a:rPr lang="es-CR" sz="1100" dirty="0" smtClean="0">
                <a:latin typeface="Arial" panose="020B0604020202020204" pitchFamily="34" charset="0"/>
                <a:cs typeface="Arial" panose="020B0604020202020204" pitchFamily="34" charset="0"/>
              </a:rPr>
              <a:t>ML quitan </a:t>
            </a:r>
            <a:r>
              <a:rPr lang="es-CR" sz="1100" dirty="0" smtClean="0">
                <a:latin typeface="Arial" panose="020B0604020202020204" pitchFamily="34" charset="0"/>
                <a:cs typeface="Arial" panose="020B0604020202020204" pitchFamily="34" charset="0"/>
              </a:rPr>
              <a:t>los reyes que gobernaban la mente carnal, o sea los deseos engañosos. Quitan lo que producía muerte.</a:t>
            </a:r>
          </a:p>
          <a:p>
            <a:pPr marL="171450" indent="-171450">
              <a:buFont typeface="Arial" panose="020B0604020202020204" pitchFamily="34" charset="0"/>
              <a:buChar char="•"/>
              <a:tabLst>
                <a:tab pos="1768475" algn="l"/>
              </a:tabLst>
            </a:pPr>
            <a:r>
              <a:rPr lang="es-CR" sz="1100" dirty="0" smtClean="0">
                <a:latin typeface="Arial" panose="020B0604020202020204" pitchFamily="34" charset="0"/>
                <a:cs typeface="Arial" panose="020B0604020202020204" pitchFamily="34" charset="0"/>
              </a:rPr>
              <a:t>ML son los Reyes que llegan a gobernar nuestra mente. Ponen lo que da la Vida.</a:t>
            </a:r>
          </a:p>
          <a:p>
            <a:pPr marL="171450" indent="-171450">
              <a:buFont typeface="Arial" panose="020B0604020202020204" pitchFamily="34" charset="0"/>
              <a:buChar char="•"/>
              <a:tabLst>
                <a:tab pos="1768475" algn="l"/>
              </a:tabLst>
            </a:pPr>
            <a:r>
              <a:rPr lang="es-CR" sz="1100" dirty="0" smtClean="0">
                <a:latin typeface="Arial" panose="020B0604020202020204" pitchFamily="34" charset="0"/>
                <a:cs typeface="Arial" panose="020B0604020202020204" pitchFamily="34" charset="0"/>
              </a:rPr>
              <a:t>Esto se refiere a reyes espirituales = a los que gobiernan la mente.  También a los reyes físicos = a los gobernadores o </a:t>
            </a:r>
            <a:r>
              <a:rPr lang="es-CR" sz="1100" dirty="0" smtClean="0">
                <a:latin typeface="Arial" panose="020B0604020202020204" pitchFamily="34" charset="0"/>
                <a:cs typeface="Arial" panose="020B0604020202020204" pitchFamily="34" charset="0"/>
              </a:rPr>
              <a:t>l</a:t>
            </a:r>
            <a:r>
              <a:rPr lang="es-CR" sz="1100" dirty="0"/>
              <a:t>í</a:t>
            </a:r>
            <a:r>
              <a:rPr lang="es-CR" sz="1100" dirty="0" smtClean="0">
                <a:latin typeface="Arial" panose="020B0604020202020204" pitchFamily="34" charset="0"/>
                <a:cs typeface="Arial" panose="020B0604020202020204" pitchFamily="34" charset="0"/>
              </a:rPr>
              <a:t>deres </a:t>
            </a:r>
            <a:r>
              <a:rPr lang="es-CR" sz="1100" dirty="0" smtClean="0">
                <a:latin typeface="Arial" panose="020B0604020202020204" pitchFamily="34" charset="0"/>
                <a:cs typeface="Arial" panose="020B0604020202020204" pitchFamily="34" charset="0"/>
              </a:rPr>
              <a:t>de un pueblo o un país, como un presidente.  Hasta ahora solo se ha cumplido la primera parte, </a:t>
            </a:r>
            <a:r>
              <a:rPr lang="es-CR" sz="1100" dirty="0" smtClean="0">
                <a:latin typeface="Arial" panose="020B0604020202020204" pitchFamily="34" charset="0"/>
                <a:cs typeface="Arial" panose="020B0604020202020204" pitchFamily="34" charset="0"/>
              </a:rPr>
              <a:t>ML quitan los reyes de </a:t>
            </a:r>
            <a:r>
              <a:rPr lang="es-CR" sz="1100" dirty="0" smtClean="0">
                <a:latin typeface="Arial" panose="020B0604020202020204" pitchFamily="34" charset="0"/>
                <a:cs typeface="Arial" panose="020B0604020202020204" pitchFamily="34" charset="0"/>
              </a:rPr>
              <a:t>la mente del </a:t>
            </a:r>
            <a:r>
              <a:rPr lang="es-CR" sz="1100" dirty="0" smtClean="0">
                <a:latin typeface="Arial" panose="020B0604020202020204" pitchFamily="34" charset="0"/>
                <a:cs typeface="Arial" panose="020B0604020202020204" pitchFamily="34" charset="0"/>
              </a:rPr>
              <a:t>hombre y Ellos llegan a gobernar.  </a:t>
            </a:r>
            <a:r>
              <a:rPr lang="es-CR" sz="1100" dirty="0" smtClean="0">
                <a:latin typeface="Arial" panose="020B0604020202020204" pitchFamily="34" charset="0"/>
                <a:cs typeface="Arial" panose="020B0604020202020204" pitchFamily="34" charset="0"/>
              </a:rPr>
              <a:t>Pero falta que ML </a:t>
            </a:r>
            <a:r>
              <a:rPr lang="es-CR" sz="1100" dirty="0" smtClean="0">
                <a:latin typeface="Arial" panose="020B0604020202020204" pitchFamily="34" charset="0"/>
                <a:cs typeface="Arial" panose="020B0604020202020204" pitchFamily="34" charset="0"/>
              </a:rPr>
              <a:t>quiten y pongan un rey en </a:t>
            </a:r>
            <a:r>
              <a:rPr lang="es-CR" sz="1100" dirty="0" smtClean="0">
                <a:latin typeface="Arial" panose="020B0604020202020204" pitchFamily="34" charset="0"/>
                <a:cs typeface="Arial" panose="020B0604020202020204" pitchFamily="34" charset="0"/>
              </a:rPr>
              <a:t>un pueblo o </a:t>
            </a:r>
            <a:r>
              <a:rPr lang="es-CR" sz="1100" dirty="0" smtClean="0">
                <a:latin typeface="Arial" panose="020B0604020202020204" pitchFamily="34" charset="0"/>
                <a:cs typeface="Arial" panose="020B0604020202020204" pitchFamily="34" charset="0"/>
              </a:rPr>
              <a:t>país para gobernar.</a:t>
            </a:r>
            <a:endParaRPr lang="es-CR" sz="1100" dirty="0" smtClean="0">
              <a:latin typeface="Arial" panose="020B0604020202020204" pitchFamily="34" charset="0"/>
              <a:cs typeface="Arial" panose="020B0604020202020204" pitchFamily="34" charset="0"/>
            </a:endParaRPr>
          </a:p>
          <a:p>
            <a:pPr>
              <a:tabLst>
                <a:tab pos="1768475" algn="l"/>
              </a:tabLst>
            </a:pPr>
            <a:endParaRPr lang="es-CR" sz="1000" dirty="0" smtClean="0">
              <a:latin typeface="Arial" panose="020B0604020202020204" pitchFamily="34" charset="0"/>
              <a:cs typeface="Arial" panose="020B0604020202020204" pitchFamily="34" charset="0"/>
            </a:endParaRPr>
          </a:p>
          <a:p>
            <a:pPr>
              <a:tabLst>
                <a:tab pos="1768475" algn="l"/>
              </a:tabLst>
            </a:pPr>
            <a:r>
              <a:rPr lang="es-CR" sz="1100" dirty="0" smtClean="0">
                <a:latin typeface="Arial" panose="020B0604020202020204" pitchFamily="34" charset="0"/>
                <a:cs typeface="Arial" panose="020B0604020202020204" pitchFamily="34" charset="0"/>
              </a:rPr>
              <a:t>Niños </a:t>
            </a:r>
            <a:r>
              <a:rPr lang="es-CR" sz="1100" dirty="0" smtClean="0">
                <a:latin typeface="Arial" panose="020B0604020202020204" pitchFamily="34" charset="0"/>
                <a:cs typeface="Arial" panose="020B0604020202020204" pitchFamily="34" charset="0"/>
              </a:rPr>
              <a:t>entendemos que las historias en la biblia son figuras que Dios ML </a:t>
            </a:r>
            <a:r>
              <a:rPr lang="es-CR" sz="1100" dirty="0" smtClean="0">
                <a:latin typeface="Arial" panose="020B0604020202020204" pitchFamily="34" charset="0"/>
                <a:cs typeface="Arial" panose="020B0604020202020204" pitchFamily="34" charset="0"/>
              </a:rPr>
              <a:t>usa </a:t>
            </a:r>
            <a:r>
              <a:rPr lang="es-CR" sz="1100" dirty="0" smtClean="0">
                <a:latin typeface="Arial" panose="020B0604020202020204" pitchFamily="34" charset="0"/>
                <a:cs typeface="Arial" panose="020B0604020202020204" pitchFamily="34" charset="0"/>
              </a:rPr>
              <a:t>para </a:t>
            </a:r>
            <a:r>
              <a:rPr lang="es-CR" sz="1100" dirty="0">
                <a:latin typeface="Arial" panose="020B0604020202020204" pitchFamily="34" charset="0"/>
                <a:cs typeface="Arial" panose="020B0604020202020204" pitchFamily="34" charset="0"/>
              </a:rPr>
              <a:t>enseñarnos </a:t>
            </a:r>
            <a:r>
              <a:rPr lang="es-CR" sz="1100" dirty="0" smtClean="0">
                <a:latin typeface="Arial" panose="020B0604020202020204" pitchFamily="34" charset="0"/>
                <a:cs typeface="Arial" panose="020B0604020202020204" pitchFamily="34" charset="0"/>
              </a:rPr>
              <a:t>a vivir de acuerdo a lo que Ellos les agrada.  Cuando habla de matar Reyes, no es a personas, sino a los malos pensamientos de la mente carnal que dominan, gobiernan y humillan al hombre y lo alejan de Dios ML.</a:t>
            </a:r>
          </a:p>
          <a:p>
            <a:pPr>
              <a:tabLst>
                <a:tab pos="1768475" algn="l"/>
              </a:tabLst>
            </a:pPr>
            <a:endParaRPr lang="es-CR" sz="1000" dirty="0" smtClean="0">
              <a:latin typeface="Arial" panose="020B0604020202020204" pitchFamily="34" charset="0"/>
              <a:cs typeface="Arial" panose="020B0604020202020204" pitchFamily="34" charset="0"/>
            </a:endParaRPr>
          </a:p>
          <a:p>
            <a:pPr>
              <a:tabLst>
                <a:tab pos="1768475" algn="l"/>
              </a:tabLst>
            </a:pPr>
            <a:r>
              <a:rPr lang="es-CR" sz="1100" dirty="0" smtClean="0">
                <a:latin typeface="Arial" panose="020B0604020202020204" pitchFamily="34" charset="0"/>
                <a:cs typeface="Arial" panose="020B0604020202020204" pitchFamily="34" charset="0"/>
              </a:rPr>
              <a:t>Sabemos </a:t>
            </a:r>
            <a:r>
              <a:rPr lang="es-CR" sz="1100" dirty="0">
                <a:latin typeface="Arial" panose="020B0604020202020204" pitchFamily="34" charset="0"/>
                <a:cs typeface="Arial" panose="020B0604020202020204" pitchFamily="34" charset="0"/>
              </a:rPr>
              <a:t>que ML hacen todo con paciencia y con calma y por eso nos explican todas </a:t>
            </a:r>
            <a:r>
              <a:rPr lang="es-CR" sz="1100" dirty="0" smtClean="0">
                <a:latin typeface="Arial" panose="020B0604020202020204" pitchFamily="34" charset="0"/>
                <a:cs typeface="Arial" panose="020B0604020202020204" pitchFamily="34" charset="0"/>
              </a:rPr>
              <a:t>las </a:t>
            </a:r>
            <a:r>
              <a:rPr lang="es-CR" sz="1100" dirty="0">
                <a:latin typeface="Arial" panose="020B0604020202020204" pitchFamily="34" charset="0"/>
                <a:cs typeface="Arial" panose="020B0604020202020204" pitchFamily="34" charset="0"/>
              </a:rPr>
              <a:t>figuras poco a poco</a:t>
            </a:r>
            <a:r>
              <a:rPr lang="es-CR" sz="1100" dirty="0" smtClean="0">
                <a:latin typeface="Arial" panose="020B0604020202020204" pitchFamily="34" charset="0"/>
                <a:cs typeface="Arial" panose="020B0604020202020204" pitchFamily="34" charset="0"/>
              </a:rPr>
              <a:t>.  Hoy </a:t>
            </a:r>
            <a:r>
              <a:rPr lang="es-CR" sz="1100" dirty="0">
                <a:latin typeface="Arial" panose="020B0604020202020204" pitchFamily="34" charset="0"/>
                <a:cs typeface="Arial" panose="020B0604020202020204" pitchFamily="34" charset="0"/>
              </a:rPr>
              <a:t>nosotros también peleamos la buena batalla de la fe y eso toma tiempo. Por </a:t>
            </a:r>
            <a:r>
              <a:rPr lang="es-CR" sz="1100" dirty="0" smtClean="0">
                <a:latin typeface="Arial" panose="020B0604020202020204" pitchFamily="34" charset="0"/>
                <a:cs typeface="Arial" panose="020B0604020202020204" pitchFamily="34" charset="0"/>
              </a:rPr>
              <a:t>eso debemos ser pacientes y no rendirnos, para no fallarle a Dios.  </a:t>
            </a:r>
            <a:r>
              <a:rPr lang="es-CR" sz="1100" dirty="0" smtClean="0">
                <a:latin typeface="Arial" panose="020B0604020202020204" pitchFamily="34" charset="0"/>
                <a:cs typeface="Arial" panose="020B0604020202020204" pitchFamily="34" charset="0"/>
              </a:rPr>
              <a:t>Nosotros si meditamos </a:t>
            </a:r>
            <a:r>
              <a:rPr lang="es-CR" sz="1100" dirty="0" smtClean="0">
                <a:latin typeface="Arial" panose="020B0604020202020204" pitchFamily="34" charset="0"/>
                <a:cs typeface="Arial" panose="020B0604020202020204" pitchFamily="34" charset="0"/>
              </a:rPr>
              <a:t>en la ley de ML de día y de noche, para agradar a nuestros </a:t>
            </a:r>
            <a:r>
              <a:rPr lang="es-CR" sz="1100" dirty="0" smtClean="0">
                <a:latin typeface="Arial" panose="020B0604020202020204" pitchFamily="34" charset="0"/>
                <a:cs typeface="Arial" panose="020B0604020202020204" pitchFamily="34" charset="0"/>
              </a:rPr>
              <a:t>Padres, solo servimos a ML.  </a:t>
            </a:r>
            <a:r>
              <a:rPr lang="es-CR" sz="1100" dirty="0" smtClean="0">
                <a:latin typeface="Arial" panose="020B0604020202020204" pitchFamily="34" charset="0"/>
                <a:cs typeface="Arial" panose="020B0604020202020204" pitchFamily="34" charset="0"/>
              </a:rPr>
              <a:t>En nuestra mente lo que gobierna es: la paz, el reposo y el amor</a:t>
            </a:r>
            <a:r>
              <a:rPr lang="es-CR" sz="1100" dirty="0" smtClean="0">
                <a:latin typeface="Arial" panose="020B0604020202020204" pitchFamily="34" charset="0"/>
                <a:cs typeface="Arial" panose="020B0604020202020204" pitchFamily="34" charset="0"/>
              </a:rPr>
              <a:t>.</a:t>
            </a:r>
            <a:endParaRPr lang="es-CR" sz="1100" dirty="0">
              <a:latin typeface="Arial" panose="020B0604020202020204" pitchFamily="34" charset="0"/>
              <a:cs typeface="Arial" panose="020B0604020202020204" pitchFamily="34" charset="0"/>
            </a:endParaRPr>
          </a:p>
          <a:p>
            <a:pPr>
              <a:tabLst>
                <a:tab pos="1768475" algn="l"/>
              </a:tabLst>
            </a:pPr>
            <a:endParaRPr lang="es-CR" sz="1000" b="1" dirty="0" smtClean="0">
              <a:solidFill>
                <a:srgbClr val="F26A1E"/>
              </a:solidFill>
              <a:latin typeface="Arial" panose="020B0604020202020204" pitchFamily="34" charset="0"/>
              <a:cs typeface="Arial" panose="020B0604020202020204" pitchFamily="34" charset="0"/>
            </a:endParaRPr>
          </a:p>
          <a:p>
            <a:pPr algn="ctr"/>
            <a:r>
              <a:rPr lang="es-CR" sz="1400" b="1" dirty="0" smtClean="0">
                <a:solidFill>
                  <a:srgbClr val="F26A1E"/>
                </a:solidFill>
                <a:latin typeface="Arial" panose="020B0604020202020204" pitchFamily="34" charset="0"/>
                <a:cs typeface="Arial" panose="020B0604020202020204" pitchFamily="34" charset="0"/>
              </a:rPr>
              <a:t>¡Gracias </a:t>
            </a:r>
            <a:r>
              <a:rPr lang="es-CR" sz="1400" b="1" dirty="0" smtClean="0">
                <a:solidFill>
                  <a:srgbClr val="F26A1E"/>
                </a:solidFill>
                <a:latin typeface="Arial" panose="020B0604020202020204" pitchFamily="34" charset="0"/>
                <a:cs typeface="Arial" panose="020B0604020202020204" pitchFamily="34" charset="0"/>
              </a:rPr>
              <a:t>MelquisedecLisbet </a:t>
            </a:r>
            <a:r>
              <a:rPr lang="es-CR" sz="1400" b="1" dirty="0" smtClean="0">
                <a:solidFill>
                  <a:srgbClr val="F26A1E"/>
                </a:solidFill>
                <a:latin typeface="Arial" panose="020B0604020202020204" pitchFamily="34" charset="0"/>
                <a:cs typeface="Arial" panose="020B0604020202020204" pitchFamily="34" charset="0"/>
              </a:rPr>
              <a:t>por explicarnos las figuras así sabemos </a:t>
            </a:r>
            <a:endParaRPr lang="es-CR" sz="1400" b="1" dirty="0" smtClean="0">
              <a:solidFill>
                <a:srgbClr val="F26A1E"/>
              </a:solidFill>
              <a:latin typeface="Arial" panose="020B0604020202020204" pitchFamily="34" charset="0"/>
              <a:cs typeface="Arial" panose="020B0604020202020204" pitchFamily="34" charset="0"/>
            </a:endParaRPr>
          </a:p>
          <a:p>
            <a:pPr algn="ctr"/>
            <a:r>
              <a:rPr lang="es-CR" sz="1400" b="1" dirty="0" smtClean="0">
                <a:solidFill>
                  <a:srgbClr val="F26A1E"/>
                </a:solidFill>
                <a:latin typeface="Arial" panose="020B0604020202020204" pitchFamily="34" charset="0"/>
                <a:cs typeface="Arial" panose="020B0604020202020204" pitchFamily="34" charset="0"/>
              </a:rPr>
              <a:t>como agradarles. </a:t>
            </a:r>
            <a:r>
              <a:rPr lang="es-CR" sz="1400" b="1" dirty="0" smtClean="0">
                <a:solidFill>
                  <a:srgbClr val="F26A1E"/>
                </a:solidFill>
                <a:latin typeface="Arial" panose="020B0604020202020204" pitchFamily="34" charset="0"/>
                <a:cs typeface="Arial" panose="020B0604020202020204" pitchFamily="34" charset="0"/>
              </a:rPr>
              <a:t>Amen, Aleluya!</a:t>
            </a:r>
            <a:endParaRPr lang="es-CR" sz="1400" dirty="0">
              <a:solidFill>
                <a:srgbClr val="F26A1E"/>
              </a:solidFill>
              <a:latin typeface="Arial" panose="020B0604020202020204" pitchFamily="34" charset="0"/>
              <a:cs typeface="Arial" panose="020B0604020202020204" pitchFamily="34" charset="0"/>
            </a:endParaRPr>
          </a:p>
        </p:txBody>
      </p:sp>
      <p:sp>
        <p:nvSpPr>
          <p:cNvPr id="14" name="Rectangle 13"/>
          <p:cNvSpPr/>
          <p:nvPr/>
        </p:nvSpPr>
        <p:spPr>
          <a:xfrm>
            <a:off x="1523737" y="459537"/>
            <a:ext cx="3921487" cy="584775"/>
          </a:xfrm>
          <a:prstGeom prst="rect">
            <a:avLst/>
          </a:prstGeom>
        </p:spPr>
        <p:txBody>
          <a:bodyPr wrap="square">
            <a:spAutoFit/>
          </a:bodyPr>
          <a:lstStyle/>
          <a:p>
            <a:pPr algn="ctr"/>
            <a:r>
              <a:rPr lang="es-HN" sz="1600" dirty="0" smtClean="0">
                <a:latin typeface="Century Gothic" panose="020B0502020202020204" pitchFamily="34" charset="0"/>
              </a:rPr>
              <a:t>Clase#192 Identificando dioses ajenos P-2</a:t>
            </a:r>
            <a:endParaRPr lang="es-HN" sz="1600" dirty="0">
              <a:latin typeface="Century Gothic" panose="020B0502020202020204" pitchFamily="34"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028"/>
            <a:ext cx="1062680" cy="1025742"/>
          </a:xfrm>
          <a:prstGeom prst="rect">
            <a:avLst/>
          </a:prstGeom>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287151" y="1579650"/>
            <a:ext cx="488379" cy="565086"/>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6238964" y="1564809"/>
            <a:ext cx="488379" cy="565086"/>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287150" y="8460432"/>
            <a:ext cx="488379" cy="565086"/>
          </a:xfrm>
          <a:prstGeom prst="rect">
            <a:avLst/>
          </a:prstGeom>
        </p:spPr>
      </p:pic>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6255037" y="8460432"/>
            <a:ext cx="488379" cy="565086"/>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3" name="TextBox 2"/>
          <p:cNvSpPr txBox="1"/>
          <p:nvPr/>
        </p:nvSpPr>
        <p:spPr>
          <a:xfrm>
            <a:off x="141644" y="1361137"/>
            <a:ext cx="6501058" cy="5139869"/>
          </a:xfrm>
          <a:prstGeom prst="rect">
            <a:avLst/>
          </a:prstGeom>
          <a:noFill/>
        </p:spPr>
        <p:txBody>
          <a:bodyPr wrap="square" rtlCol="0">
            <a:spAutoFit/>
          </a:bodyPr>
          <a:lstStyle/>
          <a:p>
            <a:r>
              <a:rPr lang="es-CR" sz="1400" b="1" dirty="0" smtClean="0">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Hacer </a:t>
            </a:r>
            <a:r>
              <a:rPr lang="es-CR" sz="1400" dirty="0">
                <a:latin typeface="Arial" panose="020B0604020202020204" pitchFamily="34" charset="0"/>
                <a:cs typeface="Arial" panose="020B0604020202020204" pitchFamily="34" charset="0"/>
              </a:rPr>
              <a:t>copias de la </a:t>
            </a:r>
            <a:r>
              <a:rPr lang="es-CR" sz="1400" dirty="0" smtClean="0">
                <a:latin typeface="Arial" panose="020B0604020202020204" pitchFamily="34" charset="0"/>
                <a:cs typeface="Arial" panose="020B0604020202020204" pitchFamily="34" charset="0"/>
              </a:rPr>
              <a:t>pagina </a:t>
            </a:r>
            <a:r>
              <a:rPr lang="es-CR" sz="1400" dirty="0">
                <a:latin typeface="Arial" panose="020B0604020202020204" pitchFamily="34" charset="0"/>
                <a:cs typeface="Arial" panose="020B0604020202020204" pitchFamily="34" charset="0"/>
              </a:rPr>
              <a:t>1 </a:t>
            </a:r>
            <a:r>
              <a:rPr lang="es-CR" sz="1400" dirty="0" smtClean="0">
                <a:latin typeface="Arial" panose="020B0604020202020204" pitchFamily="34" charset="0"/>
                <a:cs typeface="Arial" panose="020B0604020202020204" pitchFamily="34" charset="0"/>
              </a:rPr>
              <a:t>y 3  para los niños menores</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Hacer copias de la pagina 1 y </a:t>
            </a:r>
            <a:r>
              <a:rPr lang="es-CR" sz="1400" dirty="0" smtClean="0">
                <a:latin typeface="Arial" panose="020B0604020202020204" pitchFamily="34" charset="0"/>
                <a:cs typeface="Arial" panose="020B0604020202020204" pitchFamily="34" charset="0"/>
              </a:rPr>
              <a:t>4  </a:t>
            </a:r>
            <a:r>
              <a:rPr lang="es-CR" sz="1400" dirty="0">
                <a:latin typeface="Arial" panose="020B0604020202020204" pitchFamily="34" charset="0"/>
                <a:cs typeface="Arial" panose="020B0604020202020204" pitchFamily="34" charset="0"/>
              </a:rPr>
              <a:t>para </a:t>
            </a:r>
            <a:r>
              <a:rPr lang="es-CR" sz="1400" dirty="0" smtClean="0">
                <a:latin typeface="Arial" panose="020B0604020202020204" pitchFamily="34" charset="0"/>
                <a:cs typeface="Arial" panose="020B0604020202020204" pitchFamily="34" charset="0"/>
              </a:rPr>
              <a:t>los </a:t>
            </a:r>
            <a:r>
              <a:rPr lang="es-CR" sz="1400" dirty="0">
                <a:latin typeface="Arial" panose="020B0604020202020204" pitchFamily="34" charset="0"/>
                <a:cs typeface="Arial" panose="020B0604020202020204" pitchFamily="34" charset="0"/>
              </a:rPr>
              <a:t>niños </a:t>
            </a:r>
            <a:r>
              <a:rPr lang="es-CR" sz="1400" dirty="0" smtClean="0">
                <a:latin typeface="Arial" panose="020B0604020202020204" pitchFamily="34" charset="0"/>
                <a:cs typeface="Arial" panose="020B0604020202020204" pitchFamily="34" charset="0"/>
              </a:rPr>
              <a:t>mayores</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El colaborador da una breve introducción al tema</a:t>
            </a:r>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y les comparte a los niños </a:t>
            </a:r>
            <a:r>
              <a:rPr lang="es-CR" sz="1400" dirty="0" smtClean="0">
                <a:latin typeface="Arial" panose="020B0604020202020204" pitchFamily="34" charset="0"/>
                <a:cs typeface="Arial" panose="020B0604020202020204" pitchFamily="34" charset="0"/>
              </a:rPr>
              <a:t>los siguientes significados: </a:t>
            </a:r>
            <a:endParaRPr lang="es-CR" sz="1400" dirty="0" smtClean="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 </a:t>
            </a:r>
            <a:r>
              <a:rPr lang="es-CR" sz="1400" dirty="0" smtClean="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Rey/Reina</a:t>
            </a:r>
            <a:r>
              <a:rPr lang="es-CR" sz="1400" dirty="0" smtClean="0">
                <a:latin typeface="Arial" panose="020B0604020202020204" pitchFamily="34" charset="0"/>
                <a:cs typeface="Arial" panose="020B0604020202020204" pitchFamily="34" charset="0"/>
              </a:rPr>
              <a:t>: Soberano de un reino.</a:t>
            </a:r>
          </a:p>
          <a:p>
            <a:r>
              <a:rPr lang="es-CR" sz="1400" dirty="0" smtClean="0">
                <a:latin typeface="Arial" panose="020B0604020202020204" pitchFamily="34" charset="0"/>
                <a:cs typeface="Arial" panose="020B0604020202020204" pitchFamily="34" charset="0"/>
              </a:rPr>
              <a:t>      </a:t>
            </a:r>
            <a:r>
              <a:rPr lang="es-CR" sz="1400" b="1" u="sng" dirty="0" smtClean="0">
                <a:latin typeface="Arial" panose="020B0604020202020204" pitchFamily="34" charset="0"/>
                <a:cs typeface="Arial" panose="020B0604020202020204" pitchFamily="34" charset="0"/>
              </a:rPr>
              <a:t>Soberano</a:t>
            </a:r>
            <a:r>
              <a:rPr lang="es-CR" sz="1400" dirty="0" smtClean="0">
                <a:latin typeface="Arial" panose="020B0604020202020204" pitchFamily="34" charset="0"/>
                <a:cs typeface="Arial" panose="020B0604020202020204" pitchFamily="34" charset="0"/>
              </a:rPr>
              <a:t>: Que tiene el máximo poder o autoridad sobre algo.</a:t>
            </a:r>
          </a:p>
          <a:p>
            <a:pPr marL="285750" indent="-285750">
              <a:buFont typeface="Arial" panose="020B0604020202020204" pitchFamily="34" charset="0"/>
              <a:buChar char="•"/>
            </a:pPr>
            <a:r>
              <a:rPr lang="es-CR" sz="1400" dirty="0" smtClean="0">
                <a:latin typeface="Arial" panose="020B0604020202020204" pitchFamily="34" charset="0"/>
                <a:cs typeface="Arial" panose="020B0604020202020204" pitchFamily="34" charset="0"/>
              </a:rPr>
              <a:t>Pueden hacer las siguientes preguntas para reforzar el tema si no tienen acceso al video</a:t>
            </a:r>
            <a:r>
              <a:rPr lang="es-CR" sz="1400" dirty="0" smtClean="0">
                <a:latin typeface="Arial" panose="020B0604020202020204" pitchFamily="34" charset="0"/>
                <a:cs typeface="Arial" panose="020B0604020202020204" pitchFamily="34" charset="0"/>
              </a:rPr>
              <a:t>:</a:t>
            </a:r>
            <a:endParaRPr lang="es-CR" sz="1400" dirty="0" smtClean="0">
              <a:solidFill>
                <a:srgbClr val="2006BA"/>
              </a:solidFill>
              <a:latin typeface="Arial" panose="020B0604020202020204" pitchFamily="34" charset="0"/>
              <a:cs typeface="Arial" panose="020B0604020202020204" pitchFamily="34" charset="0"/>
            </a:endParaRPr>
          </a:p>
          <a:p>
            <a:pPr marL="457200" indent="-171450">
              <a:buAutoNum type="arabicPeriod"/>
            </a:pPr>
            <a:r>
              <a:rPr lang="es-CR" sz="1400" dirty="0" smtClean="0">
                <a:latin typeface="Arial" panose="020B0604020202020204" pitchFamily="34" charset="0"/>
                <a:cs typeface="Arial" panose="020B0604020202020204" pitchFamily="34" charset="0"/>
              </a:rPr>
              <a:t>¿Qué significa servir a dos señores</a:t>
            </a:r>
            <a:r>
              <a:rPr lang="es-CR" sz="1400" dirty="0" smtClean="0">
                <a:latin typeface="Arial" panose="020B0604020202020204" pitchFamily="34" charset="0"/>
                <a:cs typeface="Arial" panose="020B0604020202020204" pitchFamily="34" charset="0"/>
              </a:rPr>
              <a:t>? </a:t>
            </a:r>
            <a:r>
              <a:rPr lang="es-CR" sz="1400" dirty="0" smtClean="0">
                <a:solidFill>
                  <a:srgbClr val="2006BA"/>
                </a:solidFill>
                <a:latin typeface="Arial Narrow" panose="020B0606020202030204" pitchFamily="34" charset="0"/>
                <a:cs typeface="Arial" panose="020B0604020202020204" pitchFamily="34" charset="0"/>
              </a:rPr>
              <a:t>T</a:t>
            </a:r>
            <a:r>
              <a:rPr lang="es-CR" sz="1400" dirty="0" smtClean="0">
                <a:solidFill>
                  <a:srgbClr val="2006BA"/>
                </a:solidFill>
                <a:latin typeface="Arial Narrow" panose="020B0606020202030204" pitchFamily="34" charset="0"/>
                <a:cs typeface="Arial" panose="020B0604020202020204" pitchFamily="34" charset="0"/>
              </a:rPr>
              <a:t>emer </a:t>
            </a:r>
            <a:r>
              <a:rPr lang="es-CR" sz="1400" dirty="0">
                <a:solidFill>
                  <a:srgbClr val="2006BA"/>
                </a:solidFill>
                <a:latin typeface="Arial Narrow" panose="020B0606020202030204" pitchFamily="34" charset="0"/>
                <a:cs typeface="Arial" panose="020B0604020202020204" pitchFamily="34" charset="0"/>
              </a:rPr>
              <a:t>o adorar a dioses ajenos al complacer a los deseos de la mente </a:t>
            </a:r>
            <a:r>
              <a:rPr lang="es-CR" sz="1400" dirty="0" smtClean="0">
                <a:solidFill>
                  <a:srgbClr val="2006BA"/>
                </a:solidFill>
                <a:latin typeface="Arial Narrow" panose="020B0606020202030204" pitchFamily="34" charset="0"/>
                <a:cs typeface="Arial" panose="020B0604020202020204" pitchFamily="34" charset="0"/>
              </a:rPr>
              <a:t>carnal y también querer adorar a Dios</a:t>
            </a:r>
            <a:r>
              <a:rPr lang="es-CR" sz="1400" dirty="0" smtClean="0">
                <a:solidFill>
                  <a:srgbClr val="2006BA"/>
                </a:solidFill>
                <a:latin typeface="Arial" panose="020B0604020202020204" pitchFamily="34" charset="0"/>
                <a:cs typeface="Arial" panose="020B0604020202020204" pitchFamily="34" charset="0"/>
              </a:rPr>
              <a:t>.</a:t>
            </a:r>
          </a:p>
          <a:p>
            <a:pPr marL="457200" indent="-171450">
              <a:buFontTx/>
              <a:buAutoNum type="arabicPeriod"/>
            </a:pPr>
            <a:r>
              <a:rPr lang="es-CR" sz="1400" dirty="0" smtClean="0">
                <a:latin typeface="Arial" panose="020B0604020202020204" pitchFamily="34" charset="0"/>
                <a:cs typeface="Arial" panose="020B0604020202020204" pitchFamily="34" charset="0"/>
              </a:rPr>
              <a:t>¿</a:t>
            </a:r>
            <a:r>
              <a:rPr lang="es-CR" sz="1400" dirty="0" smtClean="0">
                <a:latin typeface="Arial" panose="020B0604020202020204" pitchFamily="34" charset="0"/>
                <a:cs typeface="Arial" panose="020B0604020202020204" pitchFamily="34" charset="0"/>
              </a:rPr>
              <a:t>Qué </a:t>
            </a:r>
            <a:r>
              <a:rPr lang="es-CR" sz="1400" dirty="0" smtClean="0">
                <a:latin typeface="Arial" panose="020B0604020202020204" pitchFamily="34" charset="0"/>
                <a:cs typeface="Arial" panose="020B0604020202020204" pitchFamily="34" charset="0"/>
              </a:rPr>
              <a:t>es matar a los reyes? </a:t>
            </a:r>
            <a:r>
              <a:rPr lang="es-CR" sz="1400" dirty="0">
                <a:solidFill>
                  <a:srgbClr val="2006BA"/>
                </a:solidFill>
                <a:latin typeface="Arial Narrow" panose="020B0606020202030204" pitchFamily="34" charset="0"/>
                <a:cs typeface="Arial" panose="020B0604020202020204" pitchFamily="34" charset="0"/>
              </a:rPr>
              <a:t>Morir a la </a:t>
            </a:r>
            <a:r>
              <a:rPr lang="es-CR" sz="1400" dirty="0" smtClean="0">
                <a:solidFill>
                  <a:srgbClr val="2006BA"/>
                </a:solidFill>
                <a:latin typeface="Arial Narrow" panose="020B0606020202030204" pitchFamily="34" charset="0"/>
                <a:cs typeface="Arial" panose="020B0604020202020204" pitchFamily="34" charset="0"/>
              </a:rPr>
              <a:t>mente carnal y a la pasada </a:t>
            </a:r>
            <a:r>
              <a:rPr lang="es-CR" sz="1400" dirty="0">
                <a:solidFill>
                  <a:srgbClr val="2006BA"/>
                </a:solidFill>
                <a:latin typeface="Arial Narrow" panose="020B0606020202030204" pitchFamily="34" charset="0"/>
                <a:cs typeface="Arial" panose="020B0604020202020204" pitchFamily="34" charset="0"/>
              </a:rPr>
              <a:t>manera de vivir de los deseos </a:t>
            </a:r>
            <a:r>
              <a:rPr lang="es-CR" sz="1400" dirty="0" smtClean="0">
                <a:solidFill>
                  <a:srgbClr val="2006BA"/>
                </a:solidFill>
                <a:latin typeface="Arial Narrow" panose="020B0606020202030204" pitchFamily="34" charset="0"/>
                <a:cs typeface="Arial" panose="020B0604020202020204" pitchFamily="34" charset="0"/>
              </a:rPr>
              <a:t>engañosos</a:t>
            </a:r>
            <a:r>
              <a:rPr lang="es-CR" sz="1400" dirty="0" smtClean="0">
                <a:latin typeface="Arial" panose="020B0604020202020204" pitchFamily="34" charset="0"/>
                <a:cs typeface="Arial" panose="020B0604020202020204" pitchFamily="34" charset="0"/>
              </a:rPr>
              <a:t>. </a:t>
            </a:r>
            <a:endParaRPr lang="es-HN" sz="1400" dirty="0" smtClean="0">
              <a:latin typeface="Arial" panose="020B0604020202020204" pitchFamily="34" charset="0"/>
              <a:cs typeface="Arial" panose="020B0604020202020204" pitchFamily="34" charset="0"/>
            </a:endParaRPr>
          </a:p>
          <a:p>
            <a:pPr marL="457200" indent="-171450">
              <a:buAutoNum type="arabicPeriod"/>
            </a:pPr>
            <a:r>
              <a:rPr lang="es-CR" sz="1400" dirty="0" smtClean="0">
                <a:latin typeface="Arial" panose="020B0604020202020204" pitchFamily="34" charset="0"/>
                <a:cs typeface="Arial" panose="020B0604020202020204" pitchFamily="34" charset="0"/>
              </a:rPr>
              <a:t>¿</a:t>
            </a:r>
            <a:r>
              <a:rPr lang="es-CR" sz="1400" dirty="0" smtClean="0">
                <a:latin typeface="Arial" panose="020B0604020202020204" pitchFamily="34" charset="0"/>
                <a:cs typeface="Arial" panose="020B0604020202020204" pitchFamily="34" charset="0"/>
              </a:rPr>
              <a:t>Qué significa poner Reyes, espiritualmente? </a:t>
            </a:r>
            <a:r>
              <a:rPr lang="es-CR" sz="1400" dirty="0" smtClean="0">
                <a:solidFill>
                  <a:srgbClr val="2006BA"/>
                </a:solidFill>
                <a:latin typeface="Arial" panose="020B0604020202020204" pitchFamily="34" charset="0"/>
                <a:cs typeface="Arial" panose="020B0604020202020204" pitchFamily="34" charset="0"/>
              </a:rPr>
              <a:t>Cuando ML llegan a gobernar nuestra mente y ponen lo que nos da vida</a:t>
            </a:r>
            <a:r>
              <a:rPr lang="es-HN" sz="1400" dirty="0" smtClean="0">
                <a:latin typeface="Arial" panose="020B0604020202020204" pitchFamily="34" charset="0"/>
                <a:cs typeface="Arial" panose="020B0604020202020204" pitchFamily="34" charset="0"/>
              </a:rPr>
              <a:t>.</a:t>
            </a:r>
            <a:endParaRPr lang="en-US" sz="1400" dirty="0" smtClean="0">
              <a:solidFill>
                <a:srgbClr val="2006BA"/>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altLang="es-MX" sz="1400" dirty="0" smtClean="0">
                <a:latin typeface="Arial" panose="020B0604020202020204" pitchFamily="34" charset="0"/>
                <a:cs typeface="Arial" panose="020B0604020202020204" pitchFamily="34" charset="0"/>
              </a:rPr>
              <a:t>El colaborador debe motivar a los niños a contestar las preguntas mientras aparece el reloj en la pantalla.</a:t>
            </a:r>
          </a:p>
          <a:p>
            <a:endParaRPr lang="es-CR" sz="1000" dirty="0" smtClean="0">
              <a:latin typeface="Arial" panose="020B0604020202020204" pitchFamily="34" charset="0"/>
              <a:cs typeface="Arial" panose="020B0604020202020204" pitchFamily="34" charset="0"/>
            </a:endParaRPr>
          </a:p>
          <a:p>
            <a:r>
              <a:rPr lang="es-CR" sz="1400" b="1" dirty="0" smtClean="0">
                <a:latin typeface="Arial" panose="020B0604020202020204" pitchFamily="34" charset="0"/>
                <a:cs typeface="Arial" panose="020B0604020202020204" pitchFamily="34" charset="0"/>
              </a:rPr>
              <a:t>Actividad</a:t>
            </a:r>
            <a:r>
              <a:rPr lang="es-CR" sz="1400" dirty="0" smtClean="0">
                <a:latin typeface="Arial" panose="020B0604020202020204" pitchFamily="34" charset="0"/>
                <a:cs typeface="Arial" panose="020B0604020202020204" pitchFamily="34" charset="0"/>
              </a:rPr>
              <a:t>: Poema No sirvo a dioses ajenos</a:t>
            </a:r>
            <a:endParaRPr lang="en-US" sz="1400" b="1"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Los niños </a:t>
            </a:r>
            <a:r>
              <a:rPr lang="es-CR" sz="1400" dirty="0" smtClean="0">
                <a:latin typeface="Arial" panose="020B0604020202020204" pitchFamily="34" charset="0"/>
                <a:cs typeface="Arial" panose="020B0604020202020204" pitchFamily="34" charset="0"/>
              </a:rPr>
              <a:t>pueden pintar los globos mientras se aprenden el poema en la pagina 3</a:t>
            </a:r>
            <a:r>
              <a:rPr lang="es-CR" sz="1400" dirty="0" smtClean="0">
                <a:latin typeface="Arial" panose="020B0604020202020204" pitchFamily="34" charset="0"/>
                <a:cs typeface="Arial" panose="020B0604020202020204" pitchFamily="34" charset="0"/>
              </a:rPr>
              <a:t>.</a:t>
            </a:r>
            <a:endParaRPr lang="es-CR" sz="1400" dirty="0">
              <a:latin typeface="Arial" panose="020B0604020202020204" pitchFamily="34" charset="0"/>
              <a:cs typeface="Arial" panose="020B0604020202020204" pitchFamily="34" charset="0"/>
            </a:endParaRPr>
          </a:p>
          <a:p>
            <a:endParaRPr lang="es-CR" sz="1000" dirty="0">
              <a:latin typeface="Arial" panose="020B0604020202020204" pitchFamily="34" charset="0"/>
              <a:cs typeface="Arial" panose="020B0604020202020204" pitchFamily="34" charset="0"/>
            </a:endParaRPr>
          </a:p>
          <a:p>
            <a:r>
              <a:rPr lang="es-CR" sz="1400" b="1" dirty="0">
                <a:latin typeface="Arial" panose="020B0604020202020204" pitchFamily="34" charset="0"/>
                <a:cs typeface="Arial" panose="020B0604020202020204" pitchFamily="34" charset="0"/>
              </a:rPr>
              <a:t>Materiales:</a:t>
            </a:r>
          </a:p>
          <a:p>
            <a:pPr marL="285750"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Lápices de </a:t>
            </a:r>
            <a:r>
              <a:rPr lang="es-CR" sz="1400" dirty="0" smtClean="0">
                <a:latin typeface="Arial" panose="020B0604020202020204" pitchFamily="34" charset="0"/>
                <a:cs typeface="Arial" panose="020B0604020202020204" pitchFamily="34" charset="0"/>
              </a:rPr>
              <a:t>color/crayolas</a:t>
            </a:r>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168037" y="1053360"/>
            <a:ext cx="2448273" cy="307777"/>
          </a:xfrm>
          <a:prstGeom prst="rect">
            <a:avLst/>
          </a:prstGeom>
          <a:noFill/>
          <a:ln w="9525">
            <a:noFill/>
            <a:miter lim="800000"/>
            <a:headEnd/>
            <a:tailEnd/>
          </a:ln>
        </p:spPr>
        <p:txBody>
          <a:bodyPr wrap="square">
            <a:spAutoFit/>
          </a:bodyPr>
          <a:lstStyle/>
          <a:p>
            <a:pPr algn="ctr" eaLnBrk="1" hangingPunct="1"/>
            <a:r>
              <a:rPr lang="es-CR" altLang="es-MX" sz="1400" dirty="0" smtClean="0">
                <a:latin typeface="Century Gothic" panose="020B0502020202020204" pitchFamily="34" charset="0"/>
                <a:cs typeface="Arial" panose="020B0604020202020204" pitchFamily="34" charset="0"/>
              </a:rPr>
              <a:t>Hoja para el Colaborador</a:t>
            </a:r>
            <a:endParaRPr lang="es-CR" altLang="es-MX" sz="1400" dirty="0">
              <a:latin typeface="Century Gothic" panose="020B0502020202020204" pitchFamily="34" charset="0"/>
              <a:cs typeface="Arial" panose="020B0604020202020204" pitchFamily="34" charset="0"/>
            </a:endParaRPr>
          </a:p>
        </p:txBody>
      </p:sp>
      <p:sp>
        <p:nvSpPr>
          <p:cNvPr id="48"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18" name="Rectangle 17"/>
          <p:cNvSpPr/>
          <p:nvPr/>
        </p:nvSpPr>
        <p:spPr>
          <a:xfrm>
            <a:off x="1523737" y="459537"/>
            <a:ext cx="3921487" cy="584775"/>
          </a:xfrm>
          <a:prstGeom prst="rect">
            <a:avLst/>
          </a:prstGeom>
        </p:spPr>
        <p:txBody>
          <a:bodyPr wrap="square">
            <a:spAutoFit/>
          </a:bodyPr>
          <a:lstStyle/>
          <a:p>
            <a:pPr algn="ctr"/>
            <a:r>
              <a:rPr lang="es-HN" sz="1600" dirty="0" smtClean="0">
                <a:latin typeface="Century Gothic" panose="020B0502020202020204" pitchFamily="34" charset="0"/>
              </a:rPr>
              <a:t>Clase#192 Identificando dioses ajenos P-2</a:t>
            </a:r>
            <a:endParaRPr lang="es-HN" sz="1600" dirty="0">
              <a:latin typeface="Century Gothic" panose="020B0502020202020204" pitchFamily="34" charset="0"/>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028"/>
            <a:ext cx="1062680" cy="1025742"/>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48"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6952" y="395536"/>
            <a:ext cx="648072" cy="44863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0637" y="71260"/>
            <a:ext cx="1255179" cy="2052467"/>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26" y="27722"/>
            <a:ext cx="1255179" cy="2052467"/>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4614" y="7067184"/>
            <a:ext cx="1255179" cy="205246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067183"/>
            <a:ext cx="1255179" cy="2052467"/>
          </a:xfrm>
          <a:prstGeom prst="rect">
            <a:avLst/>
          </a:prstGeom>
        </p:spPr>
      </p:pic>
      <p:sp>
        <p:nvSpPr>
          <p:cNvPr id="13" name="22 Rectángulo"/>
          <p:cNvSpPr>
            <a:spLocks noChangeArrowheads="1"/>
          </p:cNvSpPr>
          <p:nvPr/>
        </p:nvSpPr>
        <p:spPr bwMode="auto">
          <a:xfrm>
            <a:off x="1269909" y="997114"/>
            <a:ext cx="4248472" cy="369332"/>
          </a:xfrm>
          <a:prstGeom prst="rect">
            <a:avLst/>
          </a:prstGeom>
          <a:noFill/>
          <a:ln w="9525">
            <a:noFill/>
            <a:miter lim="800000"/>
            <a:headEnd/>
            <a:tailEnd/>
          </a:ln>
        </p:spPr>
        <p:txBody>
          <a:bodyPr wrap="square">
            <a:spAutoFit/>
          </a:bodyPr>
          <a:lstStyle/>
          <a:p>
            <a:pPr algn="ctr" eaLnBrk="1" hangingPunct="1"/>
            <a:r>
              <a:rPr lang="es-ES" altLang="es-MX" b="1" dirty="0" smtClean="0">
                <a:latin typeface="Garamond" panose="02020404030301010803" pitchFamily="18" charset="0"/>
              </a:rPr>
              <a:t>NO SIRVO A DIOSES AJENOS</a:t>
            </a:r>
            <a:endParaRPr lang="es-PE" altLang="es-MX" dirty="0">
              <a:latin typeface="Garamond" panose="02020404030301010803" pitchFamily="18" charset="0"/>
            </a:endParaRPr>
          </a:p>
        </p:txBody>
      </p:sp>
      <p:sp>
        <p:nvSpPr>
          <p:cNvPr id="4" name="TextBox 3"/>
          <p:cNvSpPr txBox="1"/>
          <p:nvPr/>
        </p:nvSpPr>
        <p:spPr>
          <a:xfrm>
            <a:off x="968142" y="1691680"/>
            <a:ext cx="4968552" cy="7171194"/>
          </a:xfrm>
          <a:prstGeom prst="rect">
            <a:avLst/>
          </a:prstGeom>
          <a:noFill/>
        </p:spPr>
        <p:txBody>
          <a:bodyPr wrap="square" rtlCol="0">
            <a:spAutoFit/>
          </a:bodyPr>
          <a:lstStyle/>
          <a:p>
            <a:pPr algn="ctr"/>
            <a:r>
              <a:rPr lang="es-CR" sz="2000" dirty="0" smtClean="0">
                <a:latin typeface="Tahoma" panose="020B0604030504040204" pitchFamily="34" charset="0"/>
                <a:ea typeface="Tahoma" panose="020B0604030504040204" pitchFamily="34" charset="0"/>
                <a:cs typeface="Tahoma" panose="020B0604030504040204" pitchFamily="34" charset="0"/>
              </a:rPr>
              <a:t>Cristo Lisbet me ense</a:t>
            </a:r>
            <a:r>
              <a:rPr lang="es-CR" sz="2000" dirty="0">
                <a:latin typeface="Tahoma" panose="020B0604030504040204" pitchFamily="34" charset="0"/>
                <a:ea typeface="Tahoma" panose="020B0604030504040204" pitchFamily="34" charset="0"/>
                <a:cs typeface="Tahoma" panose="020B0604030504040204" pitchFamily="34" charset="0"/>
              </a:rPr>
              <a:t>ñ</a:t>
            </a:r>
            <a:r>
              <a:rPr lang="es-CR" sz="2000" dirty="0" smtClean="0">
                <a:latin typeface="Tahoma" panose="020B0604030504040204" pitchFamily="34" charset="0"/>
                <a:ea typeface="Tahoma" panose="020B0604030504040204" pitchFamily="34" charset="0"/>
                <a:cs typeface="Tahoma" panose="020B0604030504040204" pitchFamily="34" charset="0"/>
              </a:rPr>
              <a:t>a</a:t>
            </a:r>
          </a:p>
          <a:p>
            <a:pPr algn="ctr"/>
            <a:r>
              <a:rPr lang="es-CR" sz="2000" dirty="0">
                <a:latin typeface="Tahoma" panose="020B0604030504040204" pitchFamily="34" charset="0"/>
                <a:ea typeface="Tahoma" panose="020B0604030504040204" pitchFamily="34" charset="0"/>
                <a:cs typeface="Tahoma" panose="020B0604030504040204" pitchFamily="34" charset="0"/>
              </a:rPr>
              <a:t>a</a:t>
            </a:r>
            <a:r>
              <a:rPr lang="es-CR" sz="2000" dirty="0" smtClean="0">
                <a:latin typeface="Tahoma" panose="020B0604030504040204" pitchFamily="34" charset="0"/>
                <a:ea typeface="Tahoma" panose="020B0604030504040204" pitchFamily="34" charset="0"/>
                <a:cs typeface="Tahoma" panose="020B0604030504040204" pitchFamily="34" charset="0"/>
              </a:rPr>
              <a:t> dioses ajenos no temer o adorar</a:t>
            </a:r>
          </a:p>
          <a:p>
            <a:pPr algn="ctr"/>
            <a:r>
              <a:rPr lang="es-CR" sz="2000" dirty="0">
                <a:latin typeface="Tahoma" panose="020B0604030504040204" pitchFamily="34" charset="0"/>
                <a:ea typeface="Tahoma" panose="020B0604030504040204" pitchFamily="34" charset="0"/>
                <a:cs typeface="Tahoma" panose="020B0604030504040204" pitchFamily="34" charset="0"/>
              </a:rPr>
              <a:t>y</a:t>
            </a:r>
            <a:r>
              <a:rPr lang="es-CR" sz="2000" dirty="0" smtClean="0">
                <a:latin typeface="Tahoma" panose="020B0604030504040204" pitchFamily="34" charset="0"/>
                <a:ea typeface="Tahoma" panose="020B0604030504040204" pitchFamily="34" charset="0"/>
                <a:cs typeface="Tahoma" panose="020B0604030504040204" pitchFamily="34" charset="0"/>
              </a:rPr>
              <a:t> no dejarlos mi mente habitar</a:t>
            </a:r>
          </a:p>
          <a:p>
            <a:pPr algn="ctr"/>
            <a:endParaRPr lang="es-CR" sz="2000" dirty="0" smtClean="0">
              <a:latin typeface="Tahoma" panose="020B0604030504040204" pitchFamily="34" charset="0"/>
              <a:ea typeface="Tahoma" panose="020B0604030504040204" pitchFamily="34" charset="0"/>
              <a:cs typeface="Tahoma" panose="020B0604030504040204" pitchFamily="34" charset="0"/>
            </a:endParaRPr>
          </a:p>
          <a:p>
            <a:pPr algn="ctr"/>
            <a:r>
              <a:rPr lang="es-CR" sz="2000" dirty="0" smtClean="0">
                <a:latin typeface="Tahoma" panose="020B0604030504040204" pitchFamily="34" charset="0"/>
                <a:ea typeface="Tahoma" panose="020B0604030504040204" pitchFamily="34" charset="0"/>
                <a:cs typeface="Tahoma" panose="020B0604030504040204" pitchFamily="34" charset="0"/>
              </a:rPr>
              <a:t>Me dice que con su Palabra</a:t>
            </a:r>
          </a:p>
          <a:p>
            <a:pPr algn="ctr"/>
            <a:r>
              <a:rPr lang="es-CR" sz="2000" dirty="0">
                <a:latin typeface="Tahoma" panose="020B0604030504040204" pitchFamily="34" charset="0"/>
                <a:ea typeface="Tahoma" panose="020B0604030504040204" pitchFamily="34" charset="0"/>
                <a:cs typeface="Tahoma" panose="020B0604030504040204" pitchFamily="34" charset="0"/>
              </a:rPr>
              <a:t>a</a:t>
            </a:r>
            <a:r>
              <a:rPr lang="es-CR" sz="2000" dirty="0" smtClean="0">
                <a:latin typeface="Tahoma" panose="020B0604030504040204" pitchFamily="34" charset="0"/>
                <a:ea typeface="Tahoma" panose="020B0604030504040204" pitchFamily="34" charset="0"/>
                <a:cs typeface="Tahoma" panose="020B0604030504040204" pitchFamily="34" charset="0"/>
              </a:rPr>
              <a:t> los reyes puedo eliminar</a:t>
            </a:r>
          </a:p>
          <a:p>
            <a:pPr algn="ctr"/>
            <a:r>
              <a:rPr lang="es-CR" sz="2000" dirty="0">
                <a:latin typeface="Tahoma" panose="020B0604030504040204" pitchFamily="34" charset="0"/>
                <a:ea typeface="Tahoma" panose="020B0604030504040204" pitchFamily="34" charset="0"/>
                <a:cs typeface="Tahoma" panose="020B0604030504040204" pitchFamily="34" charset="0"/>
              </a:rPr>
              <a:t>s</a:t>
            </a:r>
            <a:r>
              <a:rPr lang="es-CR" sz="2000" dirty="0" smtClean="0">
                <a:latin typeface="Tahoma" panose="020B0604030504040204" pitchFamily="34" charset="0"/>
                <a:ea typeface="Tahoma" panose="020B0604030504040204" pitchFamily="34" charset="0"/>
                <a:cs typeface="Tahoma" panose="020B0604030504040204" pitchFamily="34" charset="0"/>
              </a:rPr>
              <a:t>i en mi mente se quieren levantar</a:t>
            </a:r>
          </a:p>
          <a:p>
            <a:pPr algn="ctr"/>
            <a:endParaRPr lang="es-CR" sz="2000" dirty="0" smtClean="0">
              <a:latin typeface="Tahoma" panose="020B0604030504040204" pitchFamily="34" charset="0"/>
              <a:ea typeface="Tahoma" panose="020B0604030504040204" pitchFamily="34" charset="0"/>
              <a:cs typeface="Tahoma" panose="020B0604030504040204" pitchFamily="34" charset="0"/>
            </a:endParaRPr>
          </a:p>
          <a:p>
            <a:pPr algn="ctr"/>
            <a:r>
              <a:rPr lang="es-CR" sz="2000" dirty="0" smtClean="0">
                <a:latin typeface="Tahoma" panose="020B0604030504040204" pitchFamily="34" charset="0"/>
                <a:ea typeface="Tahoma" panose="020B0604030504040204" pitchFamily="34" charset="0"/>
                <a:cs typeface="Tahoma" panose="020B0604030504040204" pitchFamily="34" charset="0"/>
              </a:rPr>
              <a:t>Mis Padres me ayudan</a:t>
            </a:r>
          </a:p>
          <a:p>
            <a:pPr algn="ctr"/>
            <a:r>
              <a:rPr lang="es-CR" sz="2000" dirty="0">
                <a:latin typeface="Tahoma" panose="020B0604030504040204" pitchFamily="34" charset="0"/>
                <a:ea typeface="Tahoma" panose="020B0604030504040204" pitchFamily="34" charset="0"/>
                <a:cs typeface="Tahoma" panose="020B0604030504040204" pitchFamily="34" charset="0"/>
              </a:rPr>
              <a:t>y</a:t>
            </a:r>
            <a:r>
              <a:rPr lang="es-CR" sz="2000" dirty="0" smtClean="0">
                <a:latin typeface="Tahoma" panose="020B0604030504040204" pitchFamily="34" charset="0"/>
                <a:ea typeface="Tahoma" panose="020B0604030504040204" pitchFamily="34" charset="0"/>
                <a:cs typeface="Tahoma" panose="020B0604030504040204" pitchFamily="34" charset="0"/>
              </a:rPr>
              <a:t> tienen paciencia hasta lograr</a:t>
            </a:r>
          </a:p>
          <a:p>
            <a:pPr algn="ctr"/>
            <a:r>
              <a:rPr lang="es-CR" sz="2000" dirty="0">
                <a:latin typeface="Tahoma" panose="020B0604030504040204" pitchFamily="34" charset="0"/>
                <a:ea typeface="Tahoma" panose="020B0604030504040204" pitchFamily="34" charset="0"/>
                <a:cs typeface="Tahoma" panose="020B0604030504040204" pitchFamily="34" charset="0"/>
              </a:rPr>
              <a:t>c</a:t>
            </a:r>
            <a:r>
              <a:rPr lang="es-CR" sz="2000" dirty="0" smtClean="0">
                <a:latin typeface="Tahoma" panose="020B0604030504040204" pitchFamily="34" charset="0"/>
                <a:ea typeface="Tahoma" panose="020B0604030504040204" pitchFamily="34" charset="0"/>
                <a:cs typeface="Tahoma" panose="020B0604030504040204" pitchFamily="34" charset="0"/>
              </a:rPr>
              <a:t>on su amor mi mente limpiar</a:t>
            </a:r>
          </a:p>
          <a:p>
            <a:pPr algn="ctr"/>
            <a:endParaRPr lang="es-CR" sz="2000" dirty="0" smtClean="0">
              <a:latin typeface="Tahoma" panose="020B0604030504040204" pitchFamily="34" charset="0"/>
              <a:ea typeface="Tahoma" panose="020B0604030504040204" pitchFamily="34" charset="0"/>
              <a:cs typeface="Tahoma" panose="020B0604030504040204" pitchFamily="34" charset="0"/>
            </a:endParaRPr>
          </a:p>
          <a:p>
            <a:pPr algn="ctr"/>
            <a:r>
              <a:rPr lang="es-CR" sz="2000" dirty="0" smtClean="0">
                <a:latin typeface="Tahoma" panose="020B0604030504040204" pitchFamily="34" charset="0"/>
                <a:ea typeface="Tahoma" panose="020B0604030504040204" pitchFamily="34" charset="0"/>
                <a:cs typeface="Tahoma" panose="020B0604030504040204" pitchFamily="34" charset="0"/>
              </a:rPr>
              <a:t>Como hijo de MelquisedecLisbet</a:t>
            </a:r>
          </a:p>
          <a:p>
            <a:pPr algn="ctr"/>
            <a:r>
              <a:rPr lang="es-CR" sz="2000" dirty="0">
                <a:latin typeface="Tahoma" panose="020B0604030504040204" pitchFamily="34" charset="0"/>
                <a:ea typeface="Tahoma" panose="020B0604030504040204" pitchFamily="34" charset="0"/>
                <a:cs typeface="Tahoma" panose="020B0604030504040204" pitchFamily="34" charset="0"/>
              </a:rPr>
              <a:t>d</a:t>
            </a:r>
            <a:r>
              <a:rPr lang="es-CR" sz="2000" dirty="0" smtClean="0">
                <a:latin typeface="Tahoma" panose="020B0604030504040204" pitchFamily="34" charset="0"/>
                <a:ea typeface="Tahoma" panose="020B0604030504040204" pitchFamily="34" charset="0"/>
                <a:cs typeface="Tahoma" panose="020B0604030504040204" pitchFamily="34" charset="0"/>
              </a:rPr>
              <a:t>ebo ser fiel para no fallar</a:t>
            </a:r>
          </a:p>
          <a:p>
            <a:pPr algn="ctr"/>
            <a:r>
              <a:rPr lang="es-CR" sz="2000" dirty="0">
                <a:latin typeface="Tahoma" panose="020B0604030504040204" pitchFamily="34" charset="0"/>
                <a:ea typeface="Tahoma" panose="020B0604030504040204" pitchFamily="34" charset="0"/>
                <a:cs typeface="Tahoma" panose="020B0604030504040204" pitchFamily="34" charset="0"/>
              </a:rPr>
              <a:t>y</a:t>
            </a:r>
            <a:r>
              <a:rPr lang="es-CR" sz="2000" dirty="0" smtClean="0">
                <a:latin typeface="Tahoma" panose="020B0604030504040204" pitchFamily="34" charset="0"/>
                <a:ea typeface="Tahoma" panose="020B0604030504040204" pitchFamily="34" charset="0"/>
                <a:cs typeface="Tahoma" panose="020B0604030504040204" pitchFamily="34" charset="0"/>
              </a:rPr>
              <a:t> solo dejarlos a Ellos mi mente gobernar</a:t>
            </a:r>
          </a:p>
          <a:p>
            <a:pPr algn="ctr"/>
            <a:endParaRPr lang="es-CR" sz="2000" dirty="0" smtClean="0">
              <a:latin typeface="Tahoma" panose="020B0604030504040204" pitchFamily="34" charset="0"/>
              <a:ea typeface="Tahoma" panose="020B0604030504040204" pitchFamily="34" charset="0"/>
              <a:cs typeface="Tahoma" panose="020B0604030504040204" pitchFamily="34" charset="0"/>
            </a:endParaRPr>
          </a:p>
          <a:p>
            <a:pPr algn="ctr"/>
            <a:r>
              <a:rPr lang="es-CR" sz="2000" dirty="0" smtClean="0">
                <a:latin typeface="Tahoma" panose="020B0604030504040204" pitchFamily="34" charset="0"/>
                <a:ea typeface="Tahoma" panose="020B0604030504040204" pitchFamily="34" charset="0"/>
                <a:cs typeface="Tahoma" panose="020B0604030504040204" pitchFamily="34" charset="0"/>
              </a:rPr>
              <a:t>Yo soy dócil a Su voz</a:t>
            </a:r>
          </a:p>
          <a:p>
            <a:pPr algn="ctr"/>
            <a:r>
              <a:rPr lang="es-CR" sz="2000" dirty="0">
                <a:latin typeface="Tahoma" panose="020B0604030504040204" pitchFamily="34" charset="0"/>
                <a:ea typeface="Tahoma" panose="020B0604030504040204" pitchFamily="34" charset="0"/>
                <a:cs typeface="Tahoma" panose="020B0604030504040204" pitchFamily="34" charset="0"/>
              </a:rPr>
              <a:t>y</a:t>
            </a:r>
            <a:r>
              <a:rPr lang="es-CR" sz="2000" dirty="0" smtClean="0">
                <a:latin typeface="Tahoma" panose="020B0604030504040204" pitchFamily="34" charset="0"/>
                <a:ea typeface="Tahoma" panose="020B0604030504040204" pitchFamily="34" charset="0"/>
                <a:cs typeface="Tahoma" panose="020B0604030504040204" pitchFamily="34" charset="0"/>
              </a:rPr>
              <a:t> se la buena batalla pelear</a:t>
            </a:r>
          </a:p>
          <a:p>
            <a:pPr algn="ctr"/>
            <a:r>
              <a:rPr lang="es-CR" sz="2000" dirty="0">
                <a:latin typeface="Tahoma" panose="020B0604030504040204" pitchFamily="34" charset="0"/>
                <a:ea typeface="Tahoma" panose="020B0604030504040204" pitchFamily="34" charset="0"/>
                <a:cs typeface="Tahoma" panose="020B0604030504040204" pitchFamily="34" charset="0"/>
              </a:rPr>
              <a:t>p</a:t>
            </a:r>
            <a:r>
              <a:rPr lang="es-CR" sz="2000" dirty="0" smtClean="0">
                <a:latin typeface="Tahoma" panose="020B0604030504040204" pitchFamily="34" charset="0"/>
                <a:ea typeface="Tahoma" panose="020B0604030504040204" pitchFamily="34" charset="0"/>
                <a:cs typeface="Tahoma" panose="020B0604030504040204" pitchFamily="34" charset="0"/>
              </a:rPr>
              <a:t>ara con ML siempre poder reinar</a:t>
            </a:r>
          </a:p>
          <a:p>
            <a:pPr algn="ctr"/>
            <a:endParaRPr lang="es-CR" sz="2000" dirty="0">
              <a:latin typeface="Tahoma" panose="020B0604030504040204" pitchFamily="34" charset="0"/>
              <a:ea typeface="Tahoma" panose="020B0604030504040204" pitchFamily="34" charset="0"/>
              <a:cs typeface="Tahoma" panose="020B0604030504040204" pitchFamily="34" charset="0"/>
            </a:endParaRPr>
          </a:p>
          <a:p>
            <a:pPr algn="ctr"/>
            <a:r>
              <a:rPr lang="es-CR" sz="2000" dirty="0" smtClean="0">
                <a:latin typeface="Arial" panose="020B0604020202020204" pitchFamily="34" charset="0"/>
                <a:cs typeface="Arial" panose="020B0604020202020204" pitchFamily="34" charset="0"/>
              </a:rPr>
              <a:t>¡</a:t>
            </a:r>
            <a:r>
              <a:rPr lang="es-CR" sz="2000" dirty="0" smtClean="0">
                <a:latin typeface="Tahoma" panose="020B0604030504040204" pitchFamily="34" charset="0"/>
                <a:ea typeface="Tahoma" panose="020B0604030504040204" pitchFamily="34" charset="0"/>
                <a:cs typeface="Tahoma" panose="020B0604030504040204" pitchFamily="34" charset="0"/>
              </a:rPr>
              <a:t>Amen, Aleluya!</a:t>
            </a:r>
          </a:p>
          <a:p>
            <a:pPr algn="ctr"/>
            <a:endParaRPr lang="es-CR" sz="2000" dirty="0" smtClean="0">
              <a:latin typeface="Tahoma" panose="020B0604030504040204" pitchFamily="34" charset="0"/>
              <a:ea typeface="Tahoma" panose="020B0604030504040204" pitchFamily="34" charset="0"/>
              <a:cs typeface="Tahoma" panose="020B0604030504040204" pitchFamily="34" charset="0"/>
            </a:endParaRPr>
          </a:p>
          <a:p>
            <a:pPr algn="ctr"/>
            <a:endParaRPr lang="es-C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956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48"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23" name="Rectangle 22"/>
          <p:cNvSpPr/>
          <p:nvPr/>
        </p:nvSpPr>
        <p:spPr>
          <a:xfrm>
            <a:off x="1523737" y="459537"/>
            <a:ext cx="3921487" cy="584775"/>
          </a:xfrm>
          <a:prstGeom prst="rect">
            <a:avLst/>
          </a:prstGeom>
        </p:spPr>
        <p:txBody>
          <a:bodyPr wrap="square">
            <a:spAutoFit/>
          </a:bodyPr>
          <a:lstStyle/>
          <a:p>
            <a:pPr algn="ctr"/>
            <a:r>
              <a:rPr lang="es-HN" sz="1600" dirty="0" smtClean="0">
                <a:latin typeface="Century Gothic" panose="020B0502020202020204" pitchFamily="34" charset="0"/>
              </a:rPr>
              <a:t>Clase#192 Identificando dioses ajenos P-2</a:t>
            </a:r>
            <a:endParaRPr lang="es-HN" sz="1600" dirty="0">
              <a:latin typeface="Century Gothic" panose="020B0502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028"/>
            <a:ext cx="1062680" cy="102574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sp>
        <p:nvSpPr>
          <p:cNvPr id="2" name="Rectangle 2"/>
          <p:cNvSpPr>
            <a:spLocks noChangeArrowheads="1"/>
          </p:cNvSpPr>
          <p:nvPr/>
        </p:nvSpPr>
        <p:spPr bwMode="auto">
          <a:xfrm>
            <a:off x="1173570" y="-9484"/>
            <a:ext cx="5855829" cy="407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49" name="Picture 1" descr="Macintosh HD:Users:lisbetdejesus:Downloads:Screen Shot 2018-07-13 at 5.25.37 P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632" y="1691680"/>
            <a:ext cx="6684168" cy="734481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14310" y="1115749"/>
            <a:ext cx="6340339" cy="338554"/>
          </a:xfrm>
          <a:prstGeom prst="rect">
            <a:avLst/>
          </a:prstGeom>
        </p:spPr>
        <p:txBody>
          <a:bodyPr wrap="square">
            <a:spAutoFit/>
          </a:bodyPr>
          <a:lstStyle/>
          <a:p>
            <a:pPr algn="ctr"/>
            <a:r>
              <a:rPr lang="es-HN" sz="1600" dirty="0" smtClean="0">
                <a:latin typeface="Century Gothic" panose="020B0502020202020204" pitchFamily="34" charset="0"/>
              </a:rPr>
              <a:t>Encuentra las palabras que aparecen al final de la hoja</a:t>
            </a:r>
            <a:endParaRPr lang="es-HN" sz="1600" dirty="0">
              <a:latin typeface="Century Gothic" panose="020B0502020202020204" pitchFamily="34" charset="0"/>
            </a:endParaRPr>
          </a:p>
        </p:txBody>
      </p:sp>
    </p:spTree>
    <p:extLst>
      <p:ext uri="{BB962C8B-B14F-4D97-AF65-F5344CB8AC3E}">
        <p14:creationId xmlns:p14="http://schemas.microsoft.com/office/powerpoint/2010/main" val="1630429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48" name="22 Rectángulo"/>
          <p:cNvSpPr>
            <a:spLocks noChangeArrowheads="1"/>
          </p:cNvSpPr>
          <p:nvPr/>
        </p:nvSpPr>
        <p:spPr bwMode="auto">
          <a:xfrm>
            <a:off x="1429333" y="71261"/>
            <a:ext cx="4248472" cy="400050"/>
          </a:xfrm>
          <a:prstGeom prst="rect">
            <a:avLst/>
          </a:prstGeom>
          <a:noFill/>
          <a:ln w="9525">
            <a:noFill/>
            <a:miter lim="800000"/>
            <a:headEnd/>
            <a:tailEnd/>
          </a:ln>
        </p:spPr>
        <p:txBody>
          <a:bodyPr wrap="square">
            <a:spAutoFit/>
          </a:bodyPr>
          <a:lstStyle/>
          <a:p>
            <a:pPr algn="ctr" eaLnBrk="1" hangingPunct="1"/>
            <a:r>
              <a:rPr lang="es-ES" altLang="es-MX" sz="2000" b="1" dirty="0">
                <a:latin typeface="Harrington" panose="04040505050A02020702" pitchFamily="82" charset="0"/>
              </a:rPr>
              <a:t>Rey de Salem – Gobierno de Dios</a:t>
            </a:r>
            <a:endParaRPr lang="es-PE" altLang="es-MX" sz="2000" dirty="0">
              <a:latin typeface="Harrington" panose="04040505050A02020702" pitchFamily="82" charset="0"/>
            </a:endParaRPr>
          </a:p>
        </p:txBody>
      </p:sp>
      <p:sp>
        <p:nvSpPr>
          <p:cNvPr id="23" name="Rectangle 22"/>
          <p:cNvSpPr/>
          <p:nvPr/>
        </p:nvSpPr>
        <p:spPr>
          <a:xfrm>
            <a:off x="1523737" y="459537"/>
            <a:ext cx="3921487" cy="584775"/>
          </a:xfrm>
          <a:prstGeom prst="rect">
            <a:avLst/>
          </a:prstGeom>
        </p:spPr>
        <p:txBody>
          <a:bodyPr wrap="square">
            <a:spAutoFit/>
          </a:bodyPr>
          <a:lstStyle/>
          <a:p>
            <a:pPr algn="ctr"/>
            <a:r>
              <a:rPr lang="es-HN" sz="1600" dirty="0" smtClean="0">
                <a:latin typeface="Century Gothic" panose="020B0502020202020204" pitchFamily="34" charset="0"/>
              </a:rPr>
              <a:t>Clase#192 Identificando dioses ajenos P-2</a:t>
            </a:r>
            <a:endParaRPr lang="es-HN" sz="1600" dirty="0">
              <a:latin typeface="Century Gothic" panose="020B0502020202020204"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0028"/>
            <a:ext cx="1062680" cy="102574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7080" y="179512"/>
            <a:ext cx="835915" cy="578665"/>
          </a:xfrm>
          <a:prstGeom prst="rect">
            <a:avLst/>
          </a:prstGeom>
        </p:spPr>
      </p:pic>
      <p:pic>
        <p:nvPicPr>
          <p:cNvPr id="7" name="Picture 6" descr="Macintosh HD:Users:lisbetdejesus:Downloads:Screen Shot 2018-07-13 at 5.25.50 PM.png"/>
          <p:cNvPicPr/>
          <p:nvPr/>
        </p:nvPicPr>
        <p:blipFill>
          <a:blip r:embed="rId4">
            <a:extLst>
              <a:ext uri="{28A0092B-C50C-407E-A947-70E740481C1C}">
                <a14:useLocalDpi xmlns:a14="http://schemas.microsoft.com/office/drawing/2010/main" val="0"/>
              </a:ext>
            </a:extLst>
          </a:blip>
          <a:srcRect/>
          <a:stretch>
            <a:fillRect/>
          </a:stretch>
        </p:blipFill>
        <p:spPr bwMode="auto">
          <a:xfrm>
            <a:off x="386936" y="1979711"/>
            <a:ext cx="6294280" cy="6865967"/>
          </a:xfrm>
          <a:prstGeom prst="rect">
            <a:avLst/>
          </a:prstGeom>
          <a:noFill/>
          <a:ln>
            <a:noFill/>
          </a:ln>
        </p:spPr>
      </p:pic>
      <p:sp>
        <p:nvSpPr>
          <p:cNvPr id="9" name="Rectangle 8"/>
          <p:cNvSpPr/>
          <p:nvPr/>
        </p:nvSpPr>
        <p:spPr>
          <a:xfrm>
            <a:off x="1523737" y="1104568"/>
            <a:ext cx="3921487" cy="338554"/>
          </a:xfrm>
          <a:prstGeom prst="rect">
            <a:avLst/>
          </a:prstGeom>
        </p:spPr>
        <p:txBody>
          <a:bodyPr wrap="square">
            <a:spAutoFit/>
          </a:bodyPr>
          <a:lstStyle/>
          <a:p>
            <a:pPr algn="ctr"/>
            <a:r>
              <a:rPr lang="es-HN" sz="1600" dirty="0" smtClean="0">
                <a:latin typeface="Century Gothic" panose="020B0502020202020204" pitchFamily="34" charset="0"/>
              </a:rPr>
              <a:t>Respuestas</a:t>
            </a:r>
            <a:endParaRPr lang="es-HN" sz="1600" dirty="0">
              <a:latin typeface="Century Gothic" panose="020B0502020202020204" pitchFamily="34" charset="0"/>
            </a:endParaRPr>
          </a:p>
        </p:txBody>
      </p:sp>
    </p:spTree>
    <p:extLst>
      <p:ext uri="{BB962C8B-B14F-4D97-AF65-F5344CB8AC3E}">
        <p14:creationId xmlns:p14="http://schemas.microsoft.com/office/powerpoint/2010/main" val="2627512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1021712</TotalTime>
  <Words>982</Words>
  <Application>Microsoft Office PowerPoint</Application>
  <PresentationFormat>On-screen Show (4:3)</PresentationFormat>
  <Paragraphs>83</Paragraphs>
  <Slides>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Arial Narrow</vt:lpstr>
      <vt:lpstr>Calibri</vt:lpstr>
      <vt:lpstr>Calibri Light</vt:lpstr>
      <vt:lpstr>Century Gothic</vt:lpstr>
      <vt:lpstr>Garamond</vt:lpstr>
      <vt:lpstr>Harrington</vt:lpstr>
      <vt:lpstr>Tahoma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7705</cp:revision>
  <cp:lastPrinted>2015-12-22T05:03:42Z</cp:lastPrinted>
  <dcterms:created xsi:type="dcterms:W3CDTF">2011-04-01T14:17:38Z</dcterms:created>
  <dcterms:modified xsi:type="dcterms:W3CDTF">2018-07-14T01:17:52Z</dcterms:modified>
</cp:coreProperties>
</file>