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jpeg" ContentType="image/jpeg"/>
  <Override PartName="/ppt/media/image15.png" ContentType="image/png"/>
  <Override PartName="/ppt/media/image16.png" ContentType="image/png"/>
  <Override PartName="/ppt/media/image18.png" ContentType="image/png"/>
  <Override PartName="/ppt/media/image19.png" ContentType="image/png"/>
  <Override PartName="/ppt/media/image20.wmf" ContentType="image/x-wmf"/>
  <Override PartName="/ppt/media/image21.png" ContentType="image/png"/>
  <Override PartName="/ppt/media/image22.png" ContentType="image/png"/>
  <Override PartName="/ppt/media/image23.wmf" ContentType="image/x-wmf"/>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Lst>
  <p:sldSz cx="6858000" cy="9144000"/>
  <p:notesSz cx="6888163" cy="100203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it-IT" sz="4400" spc="-1" strike="noStrike">
                <a:latin typeface="Arial"/>
              </a:rPr>
              <a:t>Fai clic per spostare la diapositiva</a:t>
            </a:r>
            <a:endParaRPr b="0" lang="it-IT" sz="4400" spc="-1" strike="noStrike">
              <a:latin typeface="Arial"/>
            </a:endParaRPr>
          </a:p>
        </p:txBody>
      </p:sp>
      <p:sp>
        <p:nvSpPr>
          <p:cNvPr id="8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it-IT" sz="2000" spc="-1" strike="noStrike">
                <a:latin typeface="Arial"/>
              </a:rPr>
              <a:t>Fai clic per modificare il formato delle note</a:t>
            </a:r>
            <a:endParaRPr b="0" lang="it-IT" sz="2000" spc="-1" strike="noStrike">
              <a:latin typeface="Arial"/>
            </a:endParaRPr>
          </a:p>
        </p:txBody>
      </p:sp>
      <p:sp>
        <p:nvSpPr>
          <p:cNvPr id="81"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it-IT" sz="1400" spc="-1" strike="noStrike">
                <a:latin typeface="Times New Roman"/>
              </a:rPr>
              <a:t>&lt;intestazione&gt;</a:t>
            </a:r>
            <a:endParaRPr b="0" lang="it-IT" sz="1400" spc="-1" strike="noStrike">
              <a:latin typeface="Times New Roman"/>
            </a:endParaRPr>
          </a:p>
        </p:txBody>
      </p:sp>
      <p:sp>
        <p:nvSpPr>
          <p:cNvPr id="82"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it-IT" sz="1400" spc="-1" strike="noStrike">
                <a:latin typeface="Times New Roman"/>
              </a:rPr>
              <a:t>&lt;data/ora&gt;</a:t>
            </a:r>
            <a:endParaRPr b="0" lang="it-IT" sz="1400" spc="-1" strike="noStrike">
              <a:latin typeface="Times New Roman"/>
            </a:endParaRPr>
          </a:p>
        </p:txBody>
      </p:sp>
      <p:sp>
        <p:nvSpPr>
          <p:cNvPr id="83"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84"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F3B404AB-897D-448B-83BB-03A1024A5EE2}"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2035080" y="750960"/>
            <a:ext cx="2817000" cy="3756960"/>
          </a:xfrm>
          <a:prstGeom prst="rect">
            <a:avLst/>
          </a:prstGeom>
          <a:ln w="0">
            <a:noFill/>
          </a:ln>
        </p:spPr>
      </p:sp>
      <p:sp>
        <p:nvSpPr>
          <p:cNvPr id="135" name="PlaceHolder 2"/>
          <p:cNvSpPr>
            <a:spLocks noGrp="1"/>
          </p:cNvSpPr>
          <p:nvPr>
            <p:ph type="body"/>
          </p:nvPr>
        </p:nvSpPr>
        <p:spPr>
          <a:xfrm>
            <a:off x="689040" y="4759200"/>
            <a:ext cx="5509440" cy="4509360"/>
          </a:xfrm>
          <a:prstGeom prst="rect">
            <a:avLst/>
          </a:prstGeom>
          <a:noFill/>
          <a:ln w="0">
            <a:noFill/>
          </a:ln>
        </p:spPr>
        <p:txBody>
          <a:bodyPr lIns="0" rIns="0" tIns="0" bIns="0" anchor="t">
            <a:noAutofit/>
          </a:bodyPr>
          <a:p>
            <a:endParaRPr b="0" lang="it-IT" sz="2000" spc="-1" strike="noStrike">
              <a:latin typeface="Arial"/>
            </a:endParaRPr>
          </a:p>
        </p:txBody>
      </p:sp>
      <p:sp>
        <p:nvSpPr>
          <p:cNvPr id="136" name="PlaceHolder 3"/>
          <p:cNvSpPr>
            <a:spLocks noGrp="1"/>
          </p:cNvSpPr>
          <p:nvPr>
            <p:ph type="sldNum"/>
          </p:nvPr>
        </p:nvSpPr>
        <p:spPr>
          <a:xfrm>
            <a:off x="3902040" y="9516960"/>
            <a:ext cx="2983680" cy="500760"/>
          </a:xfrm>
          <a:prstGeom prst="rect">
            <a:avLst/>
          </a:prstGeom>
          <a:noFill/>
          <a:ln w="0">
            <a:noFill/>
          </a:ln>
        </p:spPr>
        <p:txBody>
          <a:bodyPr numCol="1" spcCol="0" lIns="0" rIns="0" tIns="0" bIns="0" anchor="b">
            <a:noAutofit/>
          </a:bodyPr>
          <a:p>
            <a:pPr algn="r">
              <a:lnSpc>
                <a:spcPct val="100000"/>
              </a:lnSpc>
              <a:buNone/>
            </a:pPr>
            <a:fld id="{06540FB9-4DF9-4DDA-951D-B876F471ECF8}" type="slidenum">
              <a:rPr b="0" lang="it-IT" sz="1200" spc="-1" strike="noStrike">
                <a:solidFill>
                  <a:srgbClr val="000000"/>
                </a:solidFill>
                <a:latin typeface="Calibri"/>
                <a:ea typeface="+mn-ea"/>
              </a:rPr>
              <a:t>&lt;numero&gt;</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24" name="PlaceHolder 2"/>
          <p:cNvSpPr>
            <a:spLocks noGrp="1"/>
          </p:cNvSpPr>
          <p:nvPr>
            <p:ph/>
          </p:nvPr>
        </p:nvSpPr>
        <p:spPr>
          <a:xfrm>
            <a:off x="471600" y="243432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25" name="PlaceHolder 3"/>
          <p:cNvSpPr>
            <a:spLocks noGrp="1"/>
          </p:cNvSpPr>
          <p:nvPr>
            <p:ph/>
          </p:nvPr>
        </p:nvSpPr>
        <p:spPr>
          <a:xfrm>
            <a:off x="471600" y="546444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27"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28"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29" name="PlaceHolder 4"/>
          <p:cNvSpPr>
            <a:spLocks noGrp="1"/>
          </p:cNvSpPr>
          <p:nvPr>
            <p:ph/>
          </p:nvPr>
        </p:nvSpPr>
        <p:spPr>
          <a:xfrm>
            <a:off x="47160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0" name="PlaceHolder 5"/>
          <p:cNvSpPr>
            <a:spLocks noGrp="1"/>
          </p:cNvSpPr>
          <p:nvPr>
            <p:ph/>
          </p:nvPr>
        </p:nvSpPr>
        <p:spPr>
          <a:xfrm>
            <a:off x="350244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32" name="PlaceHolder 2"/>
          <p:cNvSpPr>
            <a:spLocks noGrp="1"/>
          </p:cNvSpPr>
          <p:nvPr>
            <p:ph/>
          </p:nvPr>
        </p:nvSpPr>
        <p:spPr>
          <a:xfrm>
            <a:off x="47160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3" name="PlaceHolder 3"/>
          <p:cNvSpPr>
            <a:spLocks noGrp="1"/>
          </p:cNvSpPr>
          <p:nvPr>
            <p:ph/>
          </p:nvPr>
        </p:nvSpPr>
        <p:spPr>
          <a:xfrm>
            <a:off x="247176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4" name="PlaceHolder 4"/>
          <p:cNvSpPr>
            <a:spLocks noGrp="1"/>
          </p:cNvSpPr>
          <p:nvPr>
            <p:ph/>
          </p:nvPr>
        </p:nvSpPr>
        <p:spPr>
          <a:xfrm>
            <a:off x="447156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5" name="PlaceHolder 5"/>
          <p:cNvSpPr>
            <a:spLocks noGrp="1"/>
          </p:cNvSpPr>
          <p:nvPr>
            <p:ph/>
          </p:nvPr>
        </p:nvSpPr>
        <p:spPr>
          <a:xfrm>
            <a:off x="47160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6" name="PlaceHolder 6"/>
          <p:cNvSpPr>
            <a:spLocks noGrp="1"/>
          </p:cNvSpPr>
          <p:nvPr>
            <p:ph/>
          </p:nvPr>
        </p:nvSpPr>
        <p:spPr>
          <a:xfrm>
            <a:off x="247176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37" name="PlaceHolder 7"/>
          <p:cNvSpPr>
            <a:spLocks noGrp="1"/>
          </p:cNvSpPr>
          <p:nvPr>
            <p:ph/>
          </p:nvPr>
        </p:nvSpPr>
        <p:spPr>
          <a:xfrm>
            <a:off x="447156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44" name="PlaceHolder 2"/>
          <p:cNvSpPr>
            <a:spLocks noGrp="1"/>
          </p:cNvSpPr>
          <p:nvPr>
            <p:ph type="subTitle"/>
          </p:nvPr>
        </p:nvSpPr>
        <p:spPr>
          <a:xfrm>
            <a:off x="471600" y="2434320"/>
            <a:ext cx="5914800" cy="580140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46" name="PlaceHolder 2"/>
          <p:cNvSpPr>
            <a:spLocks noGrp="1"/>
          </p:cNvSpPr>
          <p:nvPr>
            <p:ph/>
          </p:nvPr>
        </p:nvSpPr>
        <p:spPr>
          <a:xfrm>
            <a:off x="471600" y="2434320"/>
            <a:ext cx="591480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48" name="PlaceHolder 2"/>
          <p:cNvSpPr>
            <a:spLocks noGrp="1"/>
          </p:cNvSpPr>
          <p:nvPr>
            <p:ph/>
          </p:nvPr>
        </p:nvSpPr>
        <p:spPr>
          <a:xfrm>
            <a:off x="47160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49" name="PlaceHolder 3"/>
          <p:cNvSpPr>
            <a:spLocks noGrp="1"/>
          </p:cNvSpPr>
          <p:nvPr>
            <p:ph/>
          </p:nvPr>
        </p:nvSpPr>
        <p:spPr>
          <a:xfrm>
            <a:off x="350244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71600" y="486720"/>
            <a:ext cx="5914800" cy="819144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53"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54" name="PlaceHolder 3"/>
          <p:cNvSpPr>
            <a:spLocks noGrp="1"/>
          </p:cNvSpPr>
          <p:nvPr>
            <p:ph/>
          </p:nvPr>
        </p:nvSpPr>
        <p:spPr>
          <a:xfrm>
            <a:off x="350244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55" name="PlaceHolder 4"/>
          <p:cNvSpPr>
            <a:spLocks noGrp="1"/>
          </p:cNvSpPr>
          <p:nvPr>
            <p:ph/>
          </p:nvPr>
        </p:nvSpPr>
        <p:spPr>
          <a:xfrm>
            <a:off x="47160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3" name="PlaceHolder 2"/>
          <p:cNvSpPr>
            <a:spLocks noGrp="1"/>
          </p:cNvSpPr>
          <p:nvPr>
            <p:ph type="subTitle"/>
          </p:nvPr>
        </p:nvSpPr>
        <p:spPr>
          <a:xfrm>
            <a:off x="471600" y="2434320"/>
            <a:ext cx="5914800" cy="580140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57" name="PlaceHolder 2"/>
          <p:cNvSpPr>
            <a:spLocks noGrp="1"/>
          </p:cNvSpPr>
          <p:nvPr>
            <p:ph/>
          </p:nvPr>
        </p:nvSpPr>
        <p:spPr>
          <a:xfrm>
            <a:off x="47160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58"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59" name="PlaceHolder 4"/>
          <p:cNvSpPr>
            <a:spLocks noGrp="1"/>
          </p:cNvSpPr>
          <p:nvPr>
            <p:ph/>
          </p:nvPr>
        </p:nvSpPr>
        <p:spPr>
          <a:xfrm>
            <a:off x="350244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61"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62"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63" name="PlaceHolder 4"/>
          <p:cNvSpPr>
            <a:spLocks noGrp="1"/>
          </p:cNvSpPr>
          <p:nvPr>
            <p:ph/>
          </p:nvPr>
        </p:nvSpPr>
        <p:spPr>
          <a:xfrm>
            <a:off x="471600" y="546444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65" name="PlaceHolder 2"/>
          <p:cNvSpPr>
            <a:spLocks noGrp="1"/>
          </p:cNvSpPr>
          <p:nvPr>
            <p:ph/>
          </p:nvPr>
        </p:nvSpPr>
        <p:spPr>
          <a:xfrm>
            <a:off x="471600" y="243432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66" name="PlaceHolder 3"/>
          <p:cNvSpPr>
            <a:spLocks noGrp="1"/>
          </p:cNvSpPr>
          <p:nvPr>
            <p:ph/>
          </p:nvPr>
        </p:nvSpPr>
        <p:spPr>
          <a:xfrm>
            <a:off x="471600" y="546444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68"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69"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0" name="PlaceHolder 4"/>
          <p:cNvSpPr>
            <a:spLocks noGrp="1"/>
          </p:cNvSpPr>
          <p:nvPr>
            <p:ph/>
          </p:nvPr>
        </p:nvSpPr>
        <p:spPr>
          <a:xfrm>
            <a:off x="47160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1" name="PlaceHolder 5"/>
          <p:cNvSpPr>
            <a:spLocks noGrp="1"/>
          </p:cNvSpPr>
          <p:nvPr>
            <p:ph/>
          </p:nvPr>
        </p:nvSpPr>
        <p:spPr>
          <a:xfrm>
            <a:off x="350244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73" name="PlaceHolder 2"/>
          <p:cNvSpPr>
            <a:spLocks noGrp="1"/>
          </p:cNvSpPr>
          <p:nvPr>
            <p:ph/>
          </p:nvPr>
        </p:nvSpPr>
        <p:spPr>
          <a:xfrm>
            <a:off x="47160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4" name="PlaceHolder 3"/>
          <p:cNvSpPr>
            <a:spLocks noGrp="1"/>
          </p:cNvSpPr>
          <p:nvPr>
            <p:ph/>
          </p:nvPr>
        </p:nvSpPr>
        <p:spPr>
          <a:xfrm>
            <a:off x="247176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5" name="PlaceHolder 4"/>
          <p:cNvSpPr>
            <a:spLocks noGrp="1"/>
          </p:cNvSpPr>
          <p:nvPr>
            <p:ph/>
          </p:nvPr>
        </p:nvSpPr>
        <p:spPr>
          <a:xfrm>
            <a:off x="4471560" y="243432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6" name="PlaceHolder 5"/>
          <p:cNvSpPr>
            <a:spLocks noGrp="1"/>
          </p:cNvSpPr>
          <p:nvPr>
            <p:ph/>
          </p:nvPr>
        </p:nvSpPr>
        <p:spPr>
          <a:xfrm>
            <a:off x="47160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7" name="PlaceHolder 6"/>
          <p:cNvSpPr>
            <a:spLocks noGrp="1"/>
          </p:cNvSpPr>
          <p:nvPr>
            <p:ph/>
          </p:nvPr>
        </p:nvSpPr>
        <p:spPr>
          <a:xfrm>
            <a:off x="247176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78" name="PlaceHolder 7"/>
          <p:cNvSpPr>
            <a:spLocks noGrp="1"/>
          </p:cNvSpPr>
          <p:nvPr>
            <p:ph/>
          </p:nvPr>
        </p:nvSpPr>
        <p:spPr>
          <a:xfrm>
            <a:off x="4471560" y="5464440"/>
            <a:ext cx="19044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5" name="PlaceHolder 2"/>
          <p:cNvSpPr>
            <a:spLocks noGrp="1"/>
          </p:cNvSpPr>
          <p:nvPr>
            <p:ph/>
          </p:nvPr>
        </p:nvSpPr>
        <p:spPr>
          <a:xfrm>
            <a:off x="471600" y="2434320"/>
            <a:ext cx="591480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7" name="PlaceHolder 2"/>
          <p:cNvSpPr>
            <a:spLocks noGrp="1"/>
          </p:cNvSpPr>
          <p:nvPr>
            <p:ph/>
          </p:nvPr>
        </p:nvSpPr>
        <p:spPr>
          <a:xfrm>
            <a:off x="47160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8" name="PlaceHolder 3"/>
          <p:cNvSpPr>
            <a:spLocks noGrp="1"/>
          </p:cNvSpPr>
          <p:nvPr>
            <p:ph/>
          </p:nvPr>
        </p:nvSpPr>
        <p:spPr>
          <a:xfrm>
            <a:off x="350244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71600" y="486720"/>
            <a:ext cx="5914800" cy="819144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12"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13" name="PlaceHolder 3"/>
          <p:cNvSpPr>
            <a:spLocks noGrp="1"/>
          </p:cNvSpPr>
          <p:nvPr>
            <p:ph/>
          </p:nvPr>
        </p:nvSpPr>
        <p:spPr>
          <a:xfrm>
            <a:off x="350244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14" name="PlaceHolder 4"/>
          <p:cNvSpPr>
            <a:spLocks noGrp="1"/>
          </p:cNvSpPr>
          <p:nvPr>
            <p:ph/>
          </p:nvPr>
        </p:nvSpPr>
        <p:spPr>
          <a:xfrm>
            <a:off x="47160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16" name="PlaceHolder 2"/>
          <p:cNvSpPr>
            <a:spLocks noGrp="1"/>
          </p:cNvSpPr>
          <p:nvPr>
            <p:ph/>
          </p:nvPr>
        </p:nvSpPr>
        <p:spPr>
          <a:xfrm>
            <a:off x="471600" y="2434320"/>
            <a:ext cx="2886120" cy="580140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17"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18" name="PlaceHolder 4"/>
          <p:cNvSpPr>
            <a:spLocks noGrp="1"/>
          </p:cNvSpPr>
          <p:nvPr>
            <p:ph/>
          </p:nvPr>
        </p:nvSpPr>
        <p:spPr>
          <a:xfrm>
            <a:off x="3502440" y="546444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71600" y="486720"/>
            <a:ext cx="5914800" cy="1766880"/>
          </a:xfrm>
          <a:prstGeom prst="rect">
            <a:avLst/>
          </a:prstGeom>
          <a:noFill/>
          <a:ln w="0">
            <a:noFill/>
          </a:ln>
        </p:spPr>
        <p:txBody>
          <a:bodyPr lIns="0" rIns="0" tIns="0" bIns="0" anchor="ctr">
            <a:noAutofit/>
          </a:bodyPr>
          <a:p>
            <a:endParaRPr b="0" lang="es-PE" sz="2480" spc="-1" strike="noStrike">
              <a:solidFill>
                <a:srgbClr val="000000"/>
              </a:solidFill>
              <a:latin typeface="Calibri"/>
            </a:endParaRPr>
          </a:p>
        </p:txBody>
      </p:sp>
      <p:sp>
        <p:nvSpPr>
          <p:cNvPr id="20" name="PlaceHolder 2"/>
          <p:cNvSpPr>
            <a:spLocks noGrp="1"/>
          </p:cNvSpPr>
          <p:nvPr>
            <p:ph/>
          </p:nvPr>
        </p:nvSpPr>
        <p:spPr>
          <a:xfrm>
            <a:off x="47160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21" name="PlaceHolder 3"/>
          <p:cNvSpPr>
            <a:spLocks noGrp="1"/>
          </p:cNvSpPr>
          <p:nvPr>
            <p:ph/>
          </p:nvPr>
        </p:nvSpPr>
        <p:spPr>
          <a:xfrm>
            <a:off x="3502440" y="2434320"/>
            <a:ext cx="288612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
        <p:nvSpPr>
          <p:cNvPr id="22" name="PlaceHolder 4"/>
          <p:cNvSpPr>
            <a:spLocks noGrp="1"/>
          </p:cNvSpPr>
          <p:nvPr>
            <p:ph/>
          </p:nvPr>
        </p:nvSpPr>
        <p:spPr>
          <a:xfrm>
            <a:off x="471600" y="5464440"/>
            <a:ext cx="5914800" cy="2766960"/>
          </a:xfrm>
          <a:prstGeom prst="rect">
            <a:avLst/>
          </a:prstGeom>
          <a:noFill/>
          <a:ln w="0">
            <a:noFill/>
          </a:ln>
        </p:spPr>
        <p:txBody>
          <a:bodyPr lIns="0" rIns="0" tIns="0" bIns="0" anchor="t">
            <a:normAutofit/>
          </a:bodyPr>
          <a:p>
            <a:endParaRPr b="0" lang="es-PE" sz="158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71600" y="486720"/>
            <a:ext cx="5914800" cy="1766880"/>
          </a:xfrm>
          <a:prstGeom prst="rect">
            <a:avLst/>
          </a:prstGeom>
          <a:noFill/>
          <a:ln w="0">
            <a:noFill/>
          </a:ln>
        </p:spPr>
        <p:txBody>
          <a:bodyPr anchor="ctr">
            <a:noAutofit/>
          </a:bodyPr>
          <a:p>
            <a:pPr>
              <a:lnSpc>
                <a:spcPct val="90000"/>
              </a:lnSpc>
              <a:buNone/>
            </a:pPr>
            <a:r>
              <a:rPr b="0" lang="en-US" sz="2480" spc="-1" strike="noStrike">
                <a:solidFill>
                  <a:srgbClr val="000000"/>
                </a:solidFill>
                <a:latin typeface="Calibri Light"/>
              </a:rPr>
              <a:t>Click to edit Master title style</a:t>
            </a:r>
            <a:endParaRPr b="0" lang="es-PE" sz="2480" spc="-1" strike="noStrike">
              <a:solidFill>
                <a:srgbClr val="000000"/>
              </a:solidFill>
              <a:latin typeface="Calibri"/>
            </a:endParaRPr>
          </a:p>
        </p:txBody>
      </p:sp>
      <p:sp>
        <p:nvSpPr>
          <p:cNvPr id="39" name="PlaceHolder 2"/>
          <p:cNvSpPr>
            <a:spLocks noGrp="1"/>
          </p:cNvSpPr>
          <p:nvPr>
            <p:ph type="body"/>
          </p:nvPr>
        </p:nvSpPr>
        <p:spPr>
          <a:xfrm>
            <a:off x="471600" y="2434320"/>
            <a:ext cx="5914800" cy="5801400"/>
          </a:xfrm>
          <a:prstGeom prst="rect">
            <a:avLst/>
          </a:prstGeom>
          <a:noFill/>
          <a:ln w="0">
            <a:noFill/>
          </a:ln>
        </p:spPr>
        <p:txBody>
          <a:bodyPr anchor="t">
            <a:noAutofit/>
          </a:bodyPr>
          <a:p>
            <a:pPr marL="128520" indent="-128520">
              <a:lnSpc>
                <a:spcPct val="90000"/>
              </a:lnSpc>
              <a:spcBef>
                <a:spcPts val="564"/>
              </a:spcBef>
              <a:buClr>
                <a:srgbClr val="000000"/>
              </a:buClr>
              <a:buFont typeface="Arial"/>
              <a:buChar char="•"/>
            </a:pPr>
            <a:r>
              <a:rPr b="0" lang="en-US" sz="1580" spc="-1" strike="noStrike">
                <a:solidFill>
                  <a:srgbClr val="000000"/>
                </a:solidFill>
                <a:latin typeface="Calibri"/>
              </a:rPr>
              <a:t>Click to edit Master text styles</a:t>
            </a:r>
            <a:endParaRPr b="0" lang="es-PE" sz="1580" spc="-1" strike="noStrike">
              <a:solidFill>
                <a:srgbClr val="000000"/>
              </a:solidFill>
              <a:latin typeface="Calibri"/>
            </a:endParaRPr>
          </a:p>
          <a:p>
            <a:pPr lvl="1" marL="385920" indent="-128520">
              <a:lnSpc>
                <a:spcPct val="90000"/>
              </a:lnSpc>
              <a:spcBef>
                <a:spcPts val="281"/>
              </a:spcBef>
              <a:buClr>
                <a:srgbClr val="000000"/>
              </a:buClr>
              <a:buFont typeface="Arial"/>
              <a:buChar char="•"/>
            </a:pPr>
            <a:r>
              <a:rPr b="0" lang="en-US" sz="1350" spc="-1" strike="noStrike">
                <a:solidFill>
                  <a:srgbClr val="000000"/>
                </a:solidFill>
                <a:latin typeface="Calibri"/>
              </a:rPr>
              <a:t>Second level</a:t>
            </a:r>
            <a:endParaRPr b="0" lang="es-PE" sz="1350" spc="-1" strike="noStrike">
              <a:solidFill>
                <a:srgbClr val="000000"/>
              </a:solidFill>
              <a:latin typeface="Calibri"/>
            </a:endParaRPr>
          </a:p>
          <a:p>
            <a:pPr lvl="2" marL="642960" indent="-128520">
              <a:lnSpc>
                <a:spcPct val="90000"/>
              </a:lnSpc>
              <a:spcBef>
                <a:spcPts val="281"/>
              </a:spcBef>
              <a:buClr>
                <a:srgbClr val="000000"/>
              </a:buClr>
              <a:buFont typeface="Arial"/>
              <a:buChar char="•"/>
            </a:pPr>
            <a:r>
              <a:rPr b="0" lang="en-US" sz="1130" spc="-1" strike="noStrike">
                <a:solidFill>
                  <a:srgbClr val="000000"/>
                </a:solidFill>
                <a:latin typeface="Calibri"/>
              </a:rPr>
              <a:t>Third level</a:t>
            </a:r>
            <a:endParaRPr b="0" lang="es-PE" sz="1130" spc="-1" strike="noStrike">
              <a:solidFill>
                <a:srgbClr val="000000"/>
              </a:solidFill>
              <a:latin typeface="Calibri"/>
            </a:endParaRPr>
          </a:p>
          <a:p>
            <a:pPr lvl="3" marL="900000" indent="-128520">
              <a:lnSpc>
                <a:spcPct val="90000"/>
              </a:lnSpc>
              <a:spcBef>
                <a:spcPts val="281"/>
              </a:spcBef>
              <a:buClr>
                <a:srgbClr val="000000"/>
              </a:buClr>
              <a:buFont typeface="Arial"/>
              <a:buChar char="•"/>
            </a:pPr>
            <a:r>
              <a:rPr b="0" lang="en-US" sz="1020" spc="-1" strike="noStrike">
                <a:solidFill>
                  <a:srgbClr val="000000"/>
                </a:solidFill>
                <a:latin typeface="Calibri"/>
              </a:rPr>
              <a:t>Fourth level</a:t>
            </a:r>
            <a:endParaRPr b="0" lang="es-PE" sz="1020" spc="-1" strike="noStrike">
              <a:solidFill>
                <a:srgbClr val="000000"/>
              </a:solidFill>
              <a:latin typeface="Calibri"/>
            </a:endParaRPr>
          </a:p>
          <a:p>
            <a:pPr lvl="4" marL="1157400" indent="-128520">
              <a:lnSpc>
                <a:spcPct val="90000"/>
              </a:lnSpc>
              <a:spcBef>
                <a:spcPts val="281"/>
              </a:spcBef>
              <a:buClr>
                <a:srgbClr val="000000"/>
              </a:buClr>
              <a:buFont typeface="Arial"/>
              <a:buChar char="•"/>
            </a:pPr>
            <a:r>
              <a:rPr b="0" lang="en-US" sz="1020" spc="-1" strike="noStrike">
                <a:solidFill>
                  <a:srgbClr val="000000"/>
                </a:solidFill>
                <a:latin typeface="Calibri"/>
              </a:rPr>
              <a:t>Fifth level</a:t>
            </a:r>
            <a:endParaRPr b="0" lang="es-PE" sz="1020" spc="-1" strike="noStrike">
              <a:solidFill>
                <a:srgbClr val="000000"/>
              </a:solidFill>
              <a:latin typeface="Calibri"/>
            </a:endParaRPr>
          </a:p>
        </p:txBody>
      </p:sp>
      <p:sp>
        <p:nvSpPr>
          <p:cNvPr id="40" name="PlaceHolder 3"/>
          <p:cNvSpPr>
            <a:spLocks noGrp="1"/>
          </p:cNvSpPr>
          <p:nvPr>
            <p:ph type="dt"/>
          </p:nvPr>
        </p:nvSpPr>
        <p:spPr>
          <a:xfrm>
            <a:off x="471600" y="8475120"/>
            <a:ext cx="1542600" cy="486360"/>
          </a:xfrm>
          <a:prstGeom prst="rect">
            <a:avLst/>
          </a:prstGeom>
          <a:noFill/>
          <a:ln w="0">
            <a:noFill/>
          </a:ln>
        </p:spPr>
        <p:txBody>
          <a:bodyPr anchor="ctr">
            <a:noAutofit/>
          </a:bodyPr>
          <a:p>
            <a:pPr>
              <a:lnSpc>
                <a:spcPct val="100000"/>
              </a:lnSpc>
              <a:buNone/>
            </a:pPr>
            <a:fld id="{69C60F71-67E0-4AEF-826E-31F08EED75F4}" type="datetime">
              <a:rPr b="0" lang="es-PE" sz="680" spc="-1" strike="noStrike">
                <a:solidFill>
                  <a:srgbClr val="8b8b8b"/>
                </a:solidFill>
                <a:latin typeface="Calibri"/>
              </a:rPr>
              <a:t>27/02/22</a:t>
            </a:fld>
            <a:endParaRPr b="0" lang="it-IT" sz="680" spc="-1" strike="noStrike">
              <a:latin typeface="Times New Roman"/>
            </a:endParaRPr>
          </a:p>
        </p:txBody>
      </p:sp>
      <p:sp>
        <p:nvSpPr>
          <p:cNvPr id="41" name="PlaceHolder 4"/>
          <p:cNvSpPr>
            <a:spLocks noGrp="1"/>
          </p:cNvSpPr>
          <p:nvPr>
            <p:ph type="ftr"/>
          </p:nvPr>
        </p:nvSpPr>
        <p:spPr>
          <a:xfrm>
            <a:off x="2271600" y="8475120"/>
            <a:ext cx="2314080" cy="486360"/>
          </a:xfrm>
          <a:prstGeom prst="rect">
            <a:avLst/>
          </a:prstGeom>
          <a:noFill/>
          <a:ln w="0">
            <a:noFill/>
          </a:ln>
        </p:spPr>
        <p:txBody>
          <a:bodyPr anchor="ctr">
            <a:noAutofit/>
          </a:bodyPr>
          <a:p>
            <a:endParaRPr b="0" lang="it-IT" sz="2400" spc="-1" strike="noStrike">
              <a:latin typeface="Times New Roman"/>
            </a:endParaRPr>
          </a:p>
        </p:txBody>
      </p:sp>
      <p:sp>
        <p:nvSpPr>
          <p:cNvPr id="42" name="PlaceHolder 5"/>
          <p:cNvSpPr>
            <a:spLocks noGrp="1"/>
          </p:cNvSpPr>
          <p:nvPr>
            <p:ph type="sldNum"/>
          </p:nvPr>
        </p:nvSpPr>
        <p:spPr>
          <a:xfrm>
            <a:off x="4843440" y="8475120"/>
            <a:ext cx="1542600" cy="486360"/>
          </a:xfrm>
          <a:prstGeom prst="rect">
            <a:avLst/>
          </a:prstGeom>
          <a:noFill/>
          <a:ln w="0">
            <a:noFill/>
          </a:ln>
        </p:spPr>
        <p:txBody>
          <a:bodyPr anchor="ctr">
            <a:noAutofit/>
          </a:bodyPr>
          <a:p>
            <a:pPr algn="r">
              <a:lnSpc>
                <a:spcPct val="100000"/>
              </a:lnSpc>
              <a:buNone/>
            </a:pPr>
            <a:fld id="{7CAE7AF6-BFB4-4E4F-A68D-F071E44118E3}" type="slidenum">
              <a:rPr b="0" lang="es-PE" sz="680" spc="-1" strike="noStrike">
                <a:solidFill>
                  <a:srgbClr val="8b8b8b"/>
                </a:solidFill>
                <a:latin typeface="Calibri"/>
              </a:rPr>
              <a:t>&lt;numero&gt;</a:t>
            </a:fld>
            <a:endParaRPr b="0" lang="it-IT" sz="68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1.xml"/><Relationship Id="rId8"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jpe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wmf"/><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wmf"/><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68 Rectángulo"/>
          <p:cNvSpPr/>
          <p:nvPr/>
        </p:nvSpPr>
        <p:spPr>
          <a:xfrm>
            <a:off x="404640" y="1860120"/>
            <a:ext cx="6158880" cy="7147080"/>
          </a:xfrm>
          <a:custGeom>
            <a:avLst/>
            <a:gdLst/>
            <a:ahLst/>
            <a:rect l="l" t="t" r="r" b="b"/>
            <a:pathLst>
              <a:path w="6324499" h="7263527">
                <a:moveTo>
                  <a:pt x="0" y="0"/>
                </a:moveTo>
                <a:cubicBezTo>
                  <a:pt x="283869" y="-47509"/>
                  <a:pt x="310317" y="17859"/>
                  <a:pt x="574954" y="0"/>
                </a:cubicBezTo>
                <a:cubicBezTo>
                  <a:pt x="839591" y="-17859"/>
                  <a:pt x="826658" y="7714"/>
                  <a:pt x="1023419" y="0"/>
                </a:cubicBezTo>
                <a:cubicBezTo>
                  <a:pt x="1220181" y="-7714"/>
                  <a:pt x="1296927" y="19273"/>
                  <a:pt x="1471883" y="0"/>
                </a:cubicBezTo>
                <a:cubicBezTo>
                  <a:pt x="1646839" y="-19273"/>
                  <a:pt x="1835654" y="7032"/>
                  <a:pt x="2110083" y="0"/>
                </a:cubicBezTo>
                <a:cubicBezTo>
                  <a:pt x="2384512" y="-7032"/>
                  <a:pt x="2602885" y="64444"/>
                  <a:pt x="2748282" y="0"/>
                </a:cubicBezTo>
                <a:cubicBezTo>
                  <a:pt x="2893679" y="-64444"/>
                  <a:pt x="3015816" y="8572"/>
                  <a:pt x="3133502" y="0"/>
                </a:cubicBezTo>
                <a:cubicBezTo>
                  <a:pt x="3251188" y="-8572"/>
                  <a:pt x="3691798" y="40965"/>
                  <a:pt x="3834946" y="0"/>
                </a:cubicBezTo>
                <a:cubicBezTo>
                  <a:pt x="3978094" y="-40965"/>
                  <a:pt x="4272960" y="75886"/>
                  <a:pt x="4536391" y="0"/>
                </a:cubicBezTo>
                <a:cubicBezTo>
                  <a:pt x="4799823" y="-75886"/>
                  <a:pt x="4779061" y="23639"/>
                  <a:pt x="4984855" y="0"/>
                </a:cubicBezTo>
                <a:cubicBezTo>
                  <a:pt x="5190649" y="-23639"/>
                  <a:pt x="5511980" y="32830"/>
                  <a:pt x="5686300" y="0"/>
                </a:cubicBezTo>
                <a:cubicBezTo>
                  <a:pt x="5860621" y="-32830"/>
                  <a:pt x="6055864" y="53431"/>
                  <a:pt x="6324499" y="0"/>
                </a:cubicBezTo>
                <a:cubicBezTo>
                  <a:pt x="6330916" y="194266"/>
                  <a:pt x="6308609" y="251003"/>
                  <a:pt x="6324499" y="413462"/>
                </a:cubicBezTo>
                <a:cubicBezTo>
                  <a:pt x="6340389" y="575921"/>
                  <a:pt x="6250856" y="908898"/>
                  <a:pt x="6324499" y="1117466"/>
                </a:cubicBezTo>
                <a:cubicBezTo>
                  <a:pt x="6398142" y="1326034"/>
                  <a:pt x="6268828" y="1560233"/>
                  <a:pt x="6324499" y="1748834"/>
                </a:cubicBezTo>
                <a:cubicBezTo>
                  <a:pt x="6380170" y="1937435"/>
                  <a:pt x="6288393" y="2140165"/>
                  <a:pt x="6324499" y="2380202"/>
                </a:cubicBezTo>
                <a:cubicBezTo>
                  <a:pt x="6360605" y="2620239"/>
                  <a:pt x="6275592" y="2678923"/>
                  <a:pt x="6324499" y="2793664"/>
                </a:cubicBezTo>
                <a:cubicBezTo>
                  <a:pt x="6373406" y="2908405"/>
                  <a:pt x="6315892" y="3039044"/>
                  <a:pt x="6324499" y="3134491"/>
                </a:cubicBezTo>
                <a:cubicBezTo>
                  <a:pt x="6333106" y="3229938"/>
                  <a:pt x="6299268" y="3358660"/>
                  <a:pt x="6324499" y="3547954"/>
                </a:cubicBezTo>
                <a:cubicBezTo>
                  <a:pt x="6349730" y="3737248"/>
                  <a:pt x="6251925" y="3975977"/>
                  <a:pt x="6324499" y="4179322"/>
                </a:cubicBezTo>
                <a:cubicBezTo>
                  <a:pt x="6397073" y="4382667"/>
                  <a:pt x="6306189" y="4668902"/>
                  <a:pt x="6324499" y="4883325"/>
                </a:cubicBezTo>
                <a:cubicBezTo>
                  <a:pt x="6342809" y="5097748"/>
                  <a:pt x="6295347" y="5193743"/>
                  <a:pt x="6324499" y="5296787"/>
                </a:cubicBezTo>
                <a:cubicBezTo>
                  <a:pt x="6353651" y="5399831"/>
                  <a:pt x="6277902" y="5586287"/>
                  <a:pt x="6324499" y="5710250"/>
                </a:cubicBezTo>
                <a:cubicBezTo>
                  <a:pt x="6371096" y="5834213"/>
                  <a:pt x="6290487" y="5947709"/>
                  <a:pt x="6324499" y="6051077"/>
                </a:cubicBezTo>
                <a:cubicBezTo>
                  <a:pt x="6358511" y="6154445"/>
                  <a:pt x="6315780" y="6263736"/>
                  <a:pt x="6324499" y="6391904"/>
                </a:cubicBezTo>
                <a:cubicBezTo>
                  <a:pt x="6333218" y="6520072"/>
                  <a:pt x="6312579" y="6839166"/>
                  <a:pt x="6324499" y="7263527"/>
                </a:cubicBezTo>
                <a:cubicBezTo>
                  <a:pt x="6111124" y="7289103"/>
                  <a:pt x="6063583" y="7240508"/>
                  <a:pt x="5876035" y="7263527"/>
                </a:cubicBezTo>
                <a:cubicBezTo>
                  <a:pt x="5688487" y="7286546"/>
                  <a:pt x="5652864" y="7253615"/>
                  <a:pt x="5490815" y="7263527"/>
                </a:cubicBezTo>
                <a:cubicBezTo>
                  <a:pt x="5328766" y="7273439"/>
                  <a:pt x="5132943" y="7259086"/>
                  <a:pt x="4789371" y="7263527"/>
                </a:cubicBezTo>
                <a:cubicBezTo>
                  <a:pt x="4445799" y="7267968"/>
                  <a:pt x="4471109" y="7231471"/>
                  <a:pt x="4340906" y="7263527"/>
                </a:cubicBezTo>
                <a:cubicBezTo>
                  <a:pt x="4210704" y="7295583"/>
                  <a:pt x="3978984" y="7223146"/>
                  <a:pt x="3829197" y="7263527"/>
                </a:cubicBezTo>
                <a:cubicBezTo>
                  <a:pt x="3679410" y="7303908"/>
                  <a:pt x="3470423" y="7257404"/>
                  <a:pt x="3190997" y="7263527"/>
                </a:cubicBezTo>
                <a:cubicBezTo>
                  <a:pt x="2911571" y="7269650"/>
                  <a:pt x="2758799" y="7256387"/>
                  <a:pt x="2489553" y="7263527"/>
                </a:cubicBezTo>
                <a:cubicBezTo>
                  <a:pt x="2220307" y="7270667"/>
                  <a:pt x="2190711" y="7221007"/>
                  <a:pt x="2104333" y="7263527"/>
                </a:cubicBezTo>
                <a:cubicBezTo>
                  <a:pt x="2017955" y="7306047"/>
                  <a:pt x="1816647" y="7215533"/>
                  <a:pt x="1655869" y="7263527"/>
                </a:cubicBezTo>
                <a:cubicBezTo>
                  <a:pt x="1495091" y="7311521"/>
                  <a:pt x="1188112" y="7233588"/>
                  <a:pt x="954424" y="7263527"/>
                </a:cubicBezTo>
                <a:cubicBezTo>
                  <a:pt x="720737" y="7293466"/>
                  <a:pt x="285079" y="7160368"/>
                  <a:pt x="0" y="7263527"/>
                </a:cubicBezTo>
                <a:cubicBezTo>
                  <a:pt x="-14305" y="7094136"/>
                  <a:pt x="5704" y="6816810"/>
                  <a:pt x="0" y="6704794"/>
                </a:cubicBezTo>
                <a:cubicBezTo>
                  <a:pt x="-5704" y="6592778"/>
                  <a:pt x="60343" y="6251511"/>
                  <a:pt x="0" y="6073426"/>
                </a:cubicBezTo>
                <a:cubicBezTo>
                  <a:pt x="-60343" y="5895341"/>
                  <a:pt x="30291" y="5577576"/>
                  <a:pt x="0" y="5442058"/>
                </a:cubicBezTo>
                <a:cubicBezTo>
                  <a:pt x="-30291" y="5306540"/>
                  <a:pt x="34812" y="5105158"/>
                  <a:pt x="0" y="4810690"/>
                </a:cubicBezTo>
                <a:cubicBezTo>
                  <a:pt x="-34812" y="4516222"/>
                  <a:pt x="30792" y="4512019"/>
                  <a:pt x="0" y="4324592"/>
                </a:cubicBezTo>
                <a:cubicBezTo>
                  <a:pt x="-30792" y="4137165"/>
                  <a:pt x="12978" y="4116171"/>
                  <a:pt x="0" y="3983765"/>
                </a:cubicBezTo>
                <a:cubicBezTo>
                  <a:pt x="-12978" y="3851359"/>
                  <a:pt x="48213" y="3748055"/>
                  <a:pt x="0" y="3570303"/>
                </a:cubicBezTo>
                <a:cubicBezTo>
                  <a:pt x="-48213" y="3392551"/>
                  <a:pt x="35101" y="3067881"/>
                  <a:pt x="0" y="2866300"/>
                </a:cubicBezTo>
                <a:cubicBezTo>
                  <a:pt x="-35101" y="2664719"/>
                  <a:pt x="4687" y="2539212"/>
                  <a:pt x="0" y="2452837"/>
                </a:cubicBezTo>
                <a:cubicBezTo>
                  <a:pt x="-4687" y="2366462"/>
                  <a:pt x="72420" y="1991727"/>
                  <a:pt x="0" y="1748834"/>
                </a:cubicBezTo>
                <a:cubicBezTo>
                  <a:pt x="-72420" y="1505941"/>
                  <a:pt x="48632" y="1248662"/>
                  <a:pt x="0" y="1117466"/>
                </a:cubicBezTo>
                <a:cubicBezTo>
                  <a:pt x="-48632" y="986270"/>
                  <a:pt x="27779" y="632213"/>
                  <a:pt x="0" y="486098"/>
                </a:cubicBezTo>
                <a:cubicBezTo>
                  <a:pt x="-27779" y="339983"/>
                  <a:pt x="3103" y="134080"/>
                  <a:pt x="0" y="0"/>
                </a:cubicBezTo>
                <a:close/>
              </a:path>
            </a:pathLst>
          </a:custGeom>
          <a:noFill/>
          <a:ln w="19050">
            <a:noFill/>
          </a:ln>
        </p:spPr>
        <p:style>
          <a:lnRef idx="0"/>
          <a:fillRef idx="0"/>
          <a:effectRef idx="0"/>
          <a:fontRef idx="minor"/>
        </p:style>
        <p:txBody>
          <a:bodyPr lIns="90000" rIns="90000" tIns="45000" bIns="45000" anchor="t">
            <a:spAutoFit/>
          </a:bodyPr>
          <a:p>
            <a:pPr algn="ctr">
              <a:lnSpc>
                <a:spcPct val="100000"/>
              </a:lnSpc>
              <a:buNone/>
            </a:pPr>
            <a:r>
              <a:rPr b="0" lang="it-IT" sz="1200" spc="-1" strike="noStrike">
                <a:solidFill>
                  <a:srgbClr val="000000"/>
                </a:solidFill>
                <a:latin typeface="Arial"/>
                <a:ea typeface="DejaVu Sans"/>
              </a:rPr>
              <a:t>Stelle splendenti, oggi Cristo Lisbet ci dice che se Seguiamo il Suo Esempio </a:t>
            </a:r>
            <a:endParaRPr b="0" lang="it-IT" sz="1200" spc="-1" strike="noStrike">
              <a:latin typeface="Arial"/>
            </a:endParaRPr>
          </a:p>
          <a:p>
            <a:pPr algn="ctr">
              <a:lnSpc>
                <a:spcPct val="100000"/>
              </a:lnSpc>
              <a:buNone/>
            </a:pPr>
            <a:r>
              <a:rPr b="0" lang="it-IT" sz="1200" spc="-1" strike="noStrike">
                <a:solidFill>
                  <a:srgbClr val="000000"/>
                </a:solidFill>
                <a:latin typeface="Arial"/>
                <a:ea typeface="DejaVu Sans"/>
              </a:rPr>
              <a:t>in tutto ciò che facciamo, è come veramente dimostriamo a MelquisedecLisbet </a:t>
            </a:r>
            <a:endParaRPr b="0" lang="it-IT" sz="1200" spc="-1" strike="noStrike">
              <a:latin typeface="Arial"/>
            </a:endParaRPr>
          </a:p>
          <a:p>
            <a:pPr algn="ctr">
              <a:lnSpc>
                <a:spcPct val="100000"/>
              </a:lnSpc>
              <a:buNone/>
            </a:pPr>
            <a:r>
              <a:rPr b="0" lang="it-IT" sz="1200" spc="-1" strike="noStrike">
                <a:solidFill>
                  <a:srgbClr val="000000"/>
                </a:solidFill>
                <a:latin typeface="Arial"/>
                <a:ea typeface="DejaVu Sans"/>
              </a:rPr>
              <a:t>che li Amiamo. È così come otterremo il compimento di tutte le Loro Promesse </a:t>
            </a:r>
            <a:endParaRPr b="0" lang="it-IT" sz="1200" spc="-1" strike="noStrike">
              <a:latin typeface="Arial"/>
            </a:endParaRPr>
          </a:p>
          <a:p>
            <a:pPr algn="ctr">
              <a:lnSpc>
                <a:spcPct val="100000"/>
              </a:lnSpc>
              <a:buNone/>
            </a:pPr>
            <a:r>
              <a:rPr b="0" lang="it-IT" sz="1200" spc="-1" strike="noStrike">
                <a:solidFill>
                  <a:srgbClr val="000000"/>
                </a:solidFill>
                <a:latin typeface="Arial"/>
                <a:ea typeface="DejaVu Sans"/>
              </a:rPr>
              <a:t>nella nostra vita.</a:t>
            </a:r>
            <a:endParaRPr b="0" lang="it-IT" sz="1200" spc="-1" strike="noStrike">
              <a:latin typeface="Arial"/>
            </a:endParaRPr>
          </a:p>
          <a:p>
            <a:pPr>
              <a:lnSpc>
                <a:spcPct val="100000"/>
              </a:lnSpc>
              <a:buNone/>
            </a:pPr>
            <a:r>
              <a:rPr b="1" lang="it-IT" sz="1200" spc="-1" strike="noStrike">
                <a:solidFill>
                  <a:srgbClr val="7030a0"/>
                </a:solidFill>
                <a:latin typeface="Arial"/>
                <a:ea typeface="DejaVu Sans"/>
              </a:rPr>
              <a:t> </a:t>
            </a:r>
            <a:endParaRPr b="0" lang="it-IT" sz="1200" spc="-1" strike="noStrike">
              <a:latin typeface="Arial"/>
            </a:endParaRPr>
          </a:p>
          <a:p>
            <a:pPr>
              <a:lnSpc>
                <a:spcPct val="100000"/>
              </a:lnSpc>
              <a:buNone/>
            </a:pPr>
            <a:r>
              <a:rPr b="0" lang="it-IT" sz="1200" spc="-1" strike="noStrike">
                <a:solidFill>
                  <a:srgbClr val="000000"/>
                </a:solidFill>
                <a:latin typeface="Arial"/>
                <a:ea typeface="Cambria"/>
              </a:rPr>
              <a:t>Come dimostriamo a MelquisedecLisbet che li Amiamo?</a:t>
            </a:r>
            <a:endParaRPr b="0" lang="it-IT" sz="1200" spc="-1" strike="noStrike">
              <a:latin typeface="Arial"/>
            </a:endParaRPr>
          </a:p>
          <a:p>
            <a:pPr>
              <a:lnSpc>
                <a:spcPct val="100000"/>
              </a:lnSpc>
              <a:buNone/>
            </a:pP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Vivendo Vite Sante</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Compiendo il Comandamento di amarci gli uni agli altri nella mente, che significa amare il nostro prossimo, il fratello maggiore. Così come Cristo Lisbet ci ha amato con la Sua Parola.</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Al Parlare della Verità Su Dio Padre ed il Suo Cristo, che sono Due, Sposo e Sposa.</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Con la Sapienza di Cristo sempre parlare, esortare ed animare il fratello maggiore, Consolando come fa Cristo Lisbet con noi.</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Essere Fedeli a Cristo nonostante il mondo terreno ci aborrisca, come hanno fatto con Cristo Lisbet. </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Rallegriamoci se ci perseguitano o dicono menzogne su di noi per seguire il Vero Cristo e per vivere il messaggio di Santità che Lei porta. Perché sappiamo che il nostro Premio è GRANDE.</a:t>
            </a:r>
            <a:endParaRPr b="0" lang="it-IT" sz="1200" spc="-1" strike="noStrike">
              <a:latin typeface="Arial"/>
            </a:endParaRPr>
          </a:p>
          <a:p>
            <a:pPr marL="171360" indent="-171360" algn="just">
              <a:lnSpc>
                <a:spcPct val="100000"/>
              </a:lnSpc>
              <a:buClr>
                <a:srgbClr val="000000"/>
              </a:buClr>
              <a:buFont typeface="Arial"/>
              <a:buChar char="☼"/>
            </a:pPr>
            <a:r>
              <a:rPr b="0" lang="it-IT" sz="1200" spc="-1" strike="noStrike">
                <a:solidFill>
                  <a:srgbClr val="000000"/>
                </a:solidFill>
                <a:latin typeface="Arial"/>
                <a:ea typeface="Cambria"/>
              </a:rPr>
              <a:t>Seguire Cristo Lisbet e tenere i nostri occhi posti nel nostro Unico esempio da seguire.</a:t>
            </a:r>
            <a:endParaRPr b="0" lang="it-IT" sz="1200" spc="-1" strike="noStrike">
              <a:latin typeface="Arial"/>
            </a:endParaRPr>
          </a:p>
          <a:p>
            <a:pPr>
              <a:lnSpc>
                <a:spcPct val="100000"/>
              </a:lnSpc>
              <a:buNone/>
            </a:pPr>
            <a:endParaRPr b="0" lang="it-IT" sz="1200" spc="-1" strike="noStrike">
              <a:latin typeface="Arial"/>
            </a:endParaRPr>
          </a:p>
          <a:p>
            <a:pPr algn="just">
              <a:lnSpc>
                <a:spcPct val="100000"/>
              </a:lnSpc>
              <a:buNone/>
            </a:pPr>
            <a:r>
              <a:rPr b="0" lang="it-IT" sz="1200" spc="-1" strike="noStrike">
                <a:solidFill>
                  <a:srgbClr val="000000"/>
                </a:solidFill>
                <a:latin typeface="Arial"/>
                <a:ea typeface="Cambria"/>
              </a:rPr>
              <a:t>È molto importante che il nostro Dio MelquisedecLisbet ci approvino, per questo le cose che prima erano importanti per noi, già non lo sono più. Ora importante è vivere come Cristo Lisbet ci insegna a vivere, una vita pura, santa, in pace e con amore per fruire la Bellissima Vita che Dio ci hanno riservato.</a:t>
            </a:r>
            <a:endParaRPr b="0" lang="it-IT" sz="1200" spc="-1" strike="noStrike">
              <a:latin typeface="Arial"/>
            </a:endParaRPr>
          </a:p>
          <a:p>
            <a:pPr algn="just">
              <a:lnSpc>
                <a:spcPct val="100000"/>
              </a:lnSpc>
              <a:buNone/>
            </a:pPr>
            <a:r>
              <a:rPr b="0" lang="it-IT" sz="1200" spc="-1" strike="noStrike">
                <a:solidFill>
                  <a:srgbClr val="000000"/>
                </a:solidFill>
                <a:latin typeface="Arial"/>
                <a:ea typeface="Cambria"/>
              </a:rPr>
              <a:t> </a:t>
            </a:r>
            <a:endParaRPr b="0" lang="it-IT" sz="1200" spc="-1" strike="noStrike">
              <a:latin typeface="Arial"/>
            </a:endParaRPr>
          </a:p>
          <a:p>
            <a:pPr algn="just">
              <a:lnSpc>
                <a:spcPct val="100000"/>
              </a:lnSpc>
              <a:buNone/>
            </a:pPr>
            <a:r>
              <a:rPr b="0" lang="it-IT" sz="1200" spc="-1" strike="noStrike">
                <a:solidFill>
                  <a:srgbClr val="000000"/>
                </a:solidFill>
                <a:latin typeface="Arial"/>
                <a:ea typeface="Cambria"/>
              </a:rPr>
              <a:t>Fratlli, noi non guardiamo a ciò che è rimasto indietro, bensì teniamo il nostro sguardo fisso in MelquisedecLisbet e sappiamo che Loro compiranno tutte le Loro Promesse in noi. </a:t>
            </a:r>
            <a:endParaRPr b="0" lang="it-IT" sz="1200" spc="-1" strike="noStrike">
              <a:latin typeface="Arial"/>
            </a:endParaRPr>
          </a:p>
          <a:p>
            <a:pPr algn="just">
              <a:lnSpc>
                <a:spcPct val="100000"/>
              </a:lnSpc>
              <a:buNone/>
            </a:pPr>
            <a:endParaRPr b="0" lang="it-IT" sz="1200" spc="-1" strike="noStrike">
              <a:latin typeface="Arial"/>
            </a:endParaRPr>
          </a:p>
          <a:p>
            <a:pPr algn="just">
              <a:lnSpc>
                <a:spcPct val="100000"/>
              </a:lnSpc>
              <a:buNone/>
            </a:pPr>
            <a:r>
              <a:rPr b="0" lang="it-IT" sz="1200" spc="-1" strike="noStrike">
                <a:solidFill>
                  <a:srgbClr val="000000"/>
                </a:solidFill>
                <a:latin typeface="Arial"/>
                <a:ea typeface="Cambria"/>
              </a:rPr>
              <a:t>Siamo uguali a Cristo Lisbet. Lei è Costante, Paziente, Misericordiosa e Benevola con noi e così siamo noi, non smettiamo di amare ed aiutare il fratello maggiore, fino a che potrà vincere completamente tutti i nemici ed Ottenere la Vittoria sulla morte, così come ha fatto Cristo Lisbet. </a:t>
            </a:r>
            <a:endParaRPr b="0" lang="it-IT" sz="1200" spc="-1" strike="noStrike">
              <a:latin typeface="Arial"/>
            </a:endParaRPr>
          </a:p>
          <a:p>
            <a:pPr algn="ctr">
              <a:lnSpc>
                <a:spcPct val="100000"/>
              </a:lnSpc>
              <a:buNone/>
            </a:pPr>
            <a:endParaRPr b="0" lang="it-IT" sz="1200" spc="-1" strike="noStrike">
              <a:latin typeface="Arial"/>
            </a:endParaRPr>
          </a:p>
          <a:p>
            <a:pPr algn="ctr">
              <a:lnSpc>
                <a:spcPct val="100000"/>
              </a:lnSpc>
              <a:buNone/>
            </a:pPr>
            <a:r>
              <a:rPr b="1" lang="it-IT" sz="1600" spc="-1" strike="noStrike">
                <a:solidFill>
                  <a:srgbClr val="f95513"/>
                </a:solidFill>
                <a:latin typeface="Bahnschrift"/>
                <a:ea typeface="Cambria"/>
              </a:rPr>
              <a:t>Grazie, Cristo Lisbet, perché noi, i giusti, vivremo </a:t>
            </a:r>
            <a:endParaRPr b="0" lang="it-IT" sz="1600" spc="-1" strike="noStrike">
              <a:latin typeface="Arial"/>
            </a:endParaRPr>
          </a:p>
          <a:p>
            <a:pPr algn="ctr">
              <a:lnSpc>
                <a:spcPct val="100000"/>
              </a:lnSpc>
              <a:buNone/>
            </a:pPr>
            <a:r>
              <a:rPr b="1" lang="it-IT" sz="1600" spc="-1" strike="noStrike">
                <a:solidFill>
                  <a:srgbClr val="f95513"/>
                </a:solidFill>
                <a:latin typeface="Bahnschrift"/>
                <a:ea typeface="Cambria"/>
              </a:rPr>
              <a:t>eternamente per la Tua Fede.  Alleluia!</a:t>
            </a:r>
            <a:endParaRPr b="0" lang="it-IT" sz="1600" spc="-1" strike="noStrike">
              <a:latin typeface="Arial"/>
            </a:endParaRPr>
          </a:p>
        </p:txBody>
      </p:sp>
      <p:sp>
        <p:nvSpPr>
          <p:cNvPr id="86" name="2 CuadroTexto"/>
          <p:cNvSpPr/>
          <p:nvPr/>
        </p:nvSpPr>
        <p:spPr>
          <a:xfrm>
            <a:off x="0" y="1173240"/>
            <a:ext cx="2340000" cy="4248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it-IT" sz="1100" spc="-1" strike="noStrike">
                <a:solidFill>
                  <a:srgbClr val="000000"/>
                </a:solidFill>
                <a:latin typeface="Calibri"/>
                <a:ea typeface="DejaVu Sans"/>
              </a:rPr>
              <a:t>Per MelquisedecLisbet!!</a:t>
            </a:r>
            <a:endParaRPr b="0" lang="it-IT" sz="1100" spc="-1" strike="noStrike">
              <a:latin typeface="Arial"/>
            </a:endParaRPr>
          </a:p>
          <a:p>
            <a:pPr>
              <a:lnSpc>
                <a:spcPct val="100000"/>
              </a:lnSpc>
              <a:buNone/>
            </a:pPr>
            <a:r>
              <a:rPr b="1" lang="it-IT" sz="1100" spc="-1" strike="noStrike">
                <a:solidFill>
                  <a:srgbClr val="000000"/>
                </a:solidFill>
                <a:latin typeface="Calibri"/>
                <a:ea typeface="DejaVu Sans"/>
              </a:rPr>
              <a:t>Per nostro Padre e nostra Madre!!</a:t>
            </a:r>
            <a:endParaRPr b="0" lang="it-IT" sz="1100" spc="-1" strike="noStrike">
              <a:latin typeface="Arial"/>
            </a:endParaRPr>
          </a:p>
        </p:txBody>
      </p:sp>
      <p:pic>
        <p:nvPicPr>
          <p:cNvPr id="87" name="Picture 19" descr=""/>
          <p:cNvPicPr/>
          <p:nvPr/>
        </p:nvPicPr>
        <p:blipFill>
          <a:blip r:embed="rId1"/>
          <a:stretch/>
        </p:blipFill>
        <p:spPr>
          <a:xfrm>
            <a:off x="5728320" y="22320"/>
            <a:ext cx="835200" cy="736560"/>
          </a:xfrm>
          <a:prstGeom prst="rect">
            <a:avLst/>
          </a:prstGeom>
          <a:ln w="0">
            <a:noFill/>
          </a:ln>
        </p:spPr>
      </p:pic>
      <p:pic>
        <p:nvPicPr>
          <p:cNvPr id="88" name="Picture 3" descr=""/>
          <p:cNvPicPr/>
          <p:nvPr/>
        </p:nvPicPr>
        <p:blipFill>
          <a:blip r:embed="rId2"/>
          <a:stretch/>
        </p:blipFill>
        <p:spPr>
          <a:xfrm>
            <a:off x="404640" y="5400"/>
            <a:ext cx="4835520" cy="901800"/>
          </a:xfrm>
          <a:prstGeom prst="rect">
            <a:avLst/>
          </a:prstGeom>
          <a:ln w="0">
            <a:noFill/>
          </a:ln>
        </p:spPr>
      </p:pic>
      <p:sp>
        <p:nvSpPr>
          <p:cNvPr id="89" name="Rectangle 21"/>
          <p:cNvSpPr/>
          <p:nvPr/>
        </p:nvSpPr>
        <p:spPr>
          <a:xfrm>
            <a:off x="180000" y="833040"/>
            <a:ext cx="665964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Classe #381 Cristo Lisbet, il nostro Perfetto </a:t>
            </a:r>
            <a:endParaRPr b="0" lang="it-IT" sz="1600" spc="-1" strike="noStrike">
              <a:latin typeface="Arial"/>
            </a:endParaRPr>
          </a:p>
          <a:p>
            <a:pPr algn="ctr">
              <a:lnSpc>
                <a:spcPct val="100000"/>
              </a:lnSpc>
              <a:buNone/>
            </a:pPr>
            <a:r>
              <a:rPr b="0" lang="es-CR" sz="1600" spc="-1" strike="noStrike" u="sng">
                <a:solidFill>
                  <a:srgbClr val="000000"/>
                </a:solidFill>
                <a:uFillTx/>
                <a:latin typeface="Franklin Gothic Medium"/>
                <a:ea typeface="Kozuka Gothic Pr6N L"/>
              </a:rPr>
              <a:t>Esempio da Seguire</a:t>
            </a:r>
            <a:endParaRPr b="0" lang="it-IT" sz="1600" spc="-1" strike="noStrike">
              <a:latin typeface="Arial"/>
            </a:endParaRPr>
          </a:p>
        </p:txBody>
      </p:sp>
      <p:pic>
        <p:nvPicPr>
          <p:cNvPr id="90" name="Picture 14" descr=""/>
          <p:cNvPicPr/>
          <p:nvPr/>
        </p:nvPicPr>
        <p:blipFill>
          <a:blip r:embed="rId3"/>
          <a:stretch/>
        </p:blipFill>
        <p:spPr>
          <a:xfrm>
            <a:off x="0" y="1594800"/>
            <a:ext cx="652320" cy="644760"/>
          </a:xfrm>
          <a:prstGeom prst="rect">
            <a:avLst/>
          </a:prstGeom>
          <a:ln w="0">
            <a:noFill/>
          </a:ln>
        </p:spPr>
      </p:pic>
      <p:pic>
        <p:nvPicPr>
          <p:cNvPr id="91" name="Picture 15" descr=""/>
          <p:cNvPicPr/>
          <p:nvPr/>
        </p:nvPicPr>
        <p:blipFill>
          <a:blip r:embed="rId4"/>
          <a:stretch/>
        </p:blipFill>
        <p:spPr>
          <a:xfrm>
            <a:off x="6237720" y="1620000"/>
            <a:ext cx="652320" cy="644760"/>
          </a:xfrm>
          <a:prstGeom prst="rect">
            <a:avLst/>
          </a:prstGeom>
          <a:ln w="0">
            <a:noFill/>
          </a:ln>
        </p:spPr>
      </p:pic>
      <p:pic>
        <p:nvPicPr>
          <p:cNvPr id="92" name="Picture 16" descr=""/>
          <p:cNvPicPr/>
          <p:nvPr/>
        </p:nvPicPr>
        <p:blipFill>
          <a:blip r:embed="rId5"/>
          <a:stretch/>
        </p:blipFill>
        <p:spPr>
          <a:xfrm>
            <a:off x="6146280" y="8447400"/>
            <a:ext cx="652320" cy="644760"/>
          </a:xfrm>
          <a:prstGeom prst="rect">
            <a:avLst/>
          </a:prstGeom>
          <a:ln w="0">
            <a:noFill/>
          </a:ln>
        </p:spPr>
      </p:pic>
      <p:pic>
        <p:nvPicPr>
          <p:cNvPr id="93" name="Picture 17" descr=""/>
          <p:cNvPicPr/>
          <p:nvPr/>
        </p:nvPicPr>
        <p:blipFill>
          <a:blip r:embed="rId6"/>
          <a:stretch/>
        </p:blipFill>
        <p:spPr>
          <a:xfrm>
            <a:off x="58680" y="8437320"/>
            <a:ext cx="652320" cy="644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Box 2"/>
          <p:cNvSpPr/>
          <p:nvPr/>
        </p:nvSpPr>
        <p:spPr>
          <a:xfrm>
            <a:off x="240840" y="2876040"/>
            <a:ext cx="6264000" cy="44701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it-IT" sz="1200" spc="-1" strike="noStrike">
                <a:solidFill>
                  <a:srgbClr val="000000"/>
                </a:solidFill>
                <a:latin typeface="Arial"/>
                <a:ea typeface="DejaVu Sans"/>
              </a:rPr>
              <a:t>Istruzioni per la classe:</a:t>
            </a:r>
            <a:endParaRPr b="0" lang="it-IT" sz="1200" spc="-1" strike="noStrike">
              <a:latin typeface="Arial"/>
            </a:endParaRPr>
          </a:p>
          <a:p>
            <a:pPr algn="just">
              <a:lnSpc>
                <a:spcPct val="100000"/>
              </a:lnSpc>
              <a:buNone/>
            </a:pPr>
            <a:endParaRPr b="0" lang="it-IT" sz="1200" spc="-1" strike="noStrike">
              <a:latin typeface="Arial"/>
            </a:endParaRPr>
          </a:p>
          <a:p>
            <a:pPr marL="285840" indent="-285840" algn="just">
              <a:lnSpc>
                <a:spcPct val="100000"/>
              </a:lnSpc>
              <a:buClr>
                <a:srgbClr val="000000"/>
              </a:buClr>
              <a:buFont typeface="Arial"/>
              <a:buChar char="•"/>
            </a:pPr>
            <a:r>
              <a:rPr b="0" lang="it-IT" sz="1200" spc="-1" strike="noStrike">
                <a:solidFill>
                  <a:srgbClr val="000000"/>
                </a:solidFill>
                <a:latin typeface="Arial"/>
                <a:ea typeface="DejaVu Sans"/>
              </a:rPr>
              <a:t>Fare copie delle pagine 1 e 3 per i bimbi più piccini</a:t>
            </a:r>
            <a:endParaRPr b="0" lang="it-IT" sz="1200" spc="-1" strike="noStrike">
              <a:latin typeface="Arial"/>
            </a:endParaRPr>
          </a:p>
          <a:p>
            <a:pPr marL="285840" indent="-285840" algn="just">
              <a:lnSpc>
                <a:spcPct val="100000"/>
              </a:lnSpc>
              <a:buClr>
                <a:srgbClr val="000000"/>
              </a:buClr>
              <a:buFont typeface="Arial"/>
              <a:buChar char="•"/>
            </a:pPr>
            <a:r>
              <a:rPr b="0" lang="it-IT" sz="1200" spc="-1" strike="noStrike">
                <a:solidFill>
                  <a:srgbClr val="000000"/>
                </a:solidFill>
                <a:latin typeface="Arial"/>
                <a:ea typeface="DejaVu Sans"/>
              </a:rPr>
              <a:t>Fare copie della pagine 1 e 4 per i bambini più grandi</a:t>
            </a:r>
            <a:endParaRPr b="0" lang="it-IT" sz="1200" spc="-1" strike="noStrike">
              <a:latin typeface="Arial"/>
            </a:endParaRPr>
          </a:p>
          <a:p>
            <a:pPr marL="285840" indent="-285840" algn="just">
              <a:lnSpc>
                <a:spcPct val="100000"/>
              </a:lnSpc>
              <a:buClr>
                <a:srgbClr val="000000"/>
              </a:buClr>
              <a:buFont typeface="Arial"/>
              <a:buChar char="•"/>
            </a:pPr>
            <a:r>
              <a:rPr b="0" lang="it-IT" sz="1200" spc="-1" strike="noStrike">
                <a:solidFill>
                  <a:srgbClr val="000000"/>
                </a:solidFill>
                <a:latin typeface="Arial"/>
                <a:ea typeface="DejaVu Sans"/>
              </a:rPr>
              <a:t>Il collaboratore / genitori dà una breve introduzione al tema</a:t>
            </a:r>
            <a:endParaRPr b="0" lang="it-IT" sz="1200" spc="-1" strike="noStrike">
              <a:latin typeface="Arial"/>
            </a:endParaRPr>
          </a:p>
          <a:p>
            <a:pPr marL="285840" indent="-285840" algn="just">
              <a:lnSpc>
                <a:spcPct val="100000"/>
              </a:lnSpc>
              <a:buClr>
                <a:srgbClr val="000000"/>
              </a:buClr>
              <a:buFont typeface="Arial"/>
              <a:buChar char="•"/>
            </a:pPr>
            <a:r>
              <a:rPr b="0" lang="it-IT" sz="1200" spc="-1" strike="noStrike">
                <a:solidFill>
                  <a:srgbClr val="000000"/>
                </a:solidFill>
                <a:latin typeface="Arial"/>
                <a:ea typeface="DejaVu Sans"/>
              </a:rPr>
              <a:t>Potete fare le seguenti domande per rafforzare il tema: </a:t>
            </a:r>
            <a:endParaRPr b="0" lang="it-IT" sz="1200" spc="-1" strike="noStrike">
              <a:latin typeface="Arial"/>
            </a:endParaRPr>
          </a:p>
          <a:p>
            <a:pPr algn="just">
              <a:lnSpc>
                <a:spcPct val="100000"/>
              </a:lnSpc>
              <a:buNone/>
            </a:pPr>
            <a:endParaRPr b="0" lang="it-IT" sz="1200" spc="-1" strike="noStrike">
              <a:latin typeface="Arial"/>
            </a:endParaRPr>
          </a:p>
          <a:p>
            <a:pPr marL="228600" indent="-228600" algn="just">
              <a:lnSpc>
                <a:spcPct val="100000"/>
              </a:lnSpc>
              <a:buClr>
                <a:srgbClr val="000000"/>
              </a:buClr>
              <a:buFont typeface="Calibri Light"/>
              <a:buAutoNum type="arabicPeriod"/>
            </a:pPr>
            <a:r>
              <a:rPr b="0" lang="it-IT" sz="1200" spc="-1" strike="noStrike">
                <a:solidFill>
                  <a:srgbClr val="000000"/>
                </a:solidFill>
                <a:latin typeface="Arial"/>
                <a:ea typeface="DejaVu Sans"/>
              </a:rPr>
              <a:t>Menziona tre maniere di come possiamo dimostrare a MelquisedecLisbet che Li amiamo.</a:t>
            </a:r>
            <a:r>
              <a:rPr b="1" lang="it-IT" sz="1200" spc="-1" strike="noStrike">
                <a:solidFill>
                  <a:srgbClr val="f95513"/>
                </a:solidFill>
                <a:latin typeface="Arial Narrow"/>
                <a:ea typeface="Cambria"/>
              </a:rPr>
              <a:t> </a:t>
            </a:r>
            <a:endParaRPr b="0" lang="it-IT" sz="1200" spc="-1" strike="noStrike">
              <a:latin typeface="Arial"/>
            </a:endParaRPr>
          </a:p>
          <a:p>
            <a:pPr marL="228600" indent="-228600" algn="just">
              <a:lnSpc>
                <a:spcPct val="100000"/>
              </a:lnSpc>
              <a:buClr>
                <a:srgbClr val="000000"/>
              </a:buClr>
              <a:buFont typeface="Calibri Light"/>
              <a:buAutoNum type="arabicPeriod"/>
            </a:pPr>
            <a:r>
              <a:rPr b="0" lang="it-IT" sz="1200" spc="-1" strike="noStrike">
                <a:solidFill>
                  <a:srgbClr val="000000"/>
                </a:solidFill>
                <a:latin typeface="Arial"/>
                <a:ea typeface="Cambria"/>
              </a:rPr>
              <a:t>Perché manteniamo lo sguardo fisso in MelquisedecLisbet? </a:t>
            </a:r>
            <a:r>
              <a:rPr b="1" lang="it-IT" sz="1200" spc="-1" strike="noStrike">
                <a:solidFill>
                  <a:srgbClr val="f95513"/>
                </a:solidFill>
                <a:latin typeface="Arial"/>
                <a:ea typeface="Cambria"/>
              </a:rPr>
              <a:t>Perché sappiamo che Loro compiranno tutte le Loro promesse in noi.</a:t>
            </a:r>
            <a:endParaRPr b="0" lang="it-IT" sz="1200" spc="-1" strike="noStrike">
              <a:latin typeface="Arial"/>
            </a:endParaRPr>
          </a:p>
          <a:p>
            <a:pPr algn="just">
              <a:lnSpc>
                <a:spcPct val="100000"/>
              </a:lnSpc>
              <a:buNone/>
            </a:pPr>
            <a:endParaRPr b="0" lang="it-IT" sz="1200" spc="-1" strike="noStrike">
              <a:latin typeface="Arial"/>
            </a:endParaRPr>
          </a:p>
          <a:p>
            <a:pPr marL="281160" indent="-171360" algn="just">
              <a:lnSpc>
                <a:spcPct val="100000"/>
              </a:lnSpc>
              <a:buClr>
                <a:srgbClr val="000000"/>
              </a:buClr>
              <a:buFont typeface="Arial"/>
              <a:buChar char="•"/>
            </a:pPr>
            <a:r>
              <a:rPr b="0" lang="it-IT" sz="1200" spc="-1" strike="noStrike">
                <a:solidFill>
                  <a:srgbClr val="000000"/>
                </a:solidFill>
                <a:latin typeface="Arial"/>
                <a:ea typeface="Cambria"/>
              </a:rPr>
              <a:t>Il collaboratore o genitore deve motivare i bambini a rispondere alle domande mentre appare la candela sullo schermo.</a:t>
            </a:r>
            <a:endParaRPr b="0" lang="it-IT" sz="1200" spc="-1" strike="noStrike">
              <a:latin typeface="Arial"/>
            </a:endParaRPr>
          </a:p>
          <a:p>
            <a:pPr marL="281160" indent="-171360" algn="just">
              <a:lnSpc>
                <a:spcPct val="100000"/>
              </a:lnSpc>
              <a:buClr>
                <a:srgbClr val="000000"/>
              </a:buClr>
              <a:buFont typeface="Arial"/>
              <a:buChar char="•"/>
            </a:pPr>
            <a:r>
              <a:rPr b="0" lang="it-IT" sz="1200" spc="-1" strike="noStrike">
                <a:solidFill>
                  <a:srgbClr val="000000"/>
                </a:solidFill>
                <a:latin typeface="Arial"/>
                <a:ea typeface="Cambria"/>
              </a:rPr>
              <a:t>Si raccomanda di ripassare la classe durante la settimana.</a:t>
            </a:r>
            <a:endParaRPr b="0" lang="it-IT" sz="1200" spc="-1" strike="noStrike">
              <a:latin typeface="Arial"/>
            </a:endParaRPr>
          </a:p>
          <a:p>
            <a:pPr algn="just">
              <a:lnSpc>
                <a:spcPct val="100000"/>
              </a:lnSpc>
              <a:buNone/>
            </a:pPr>
            <a:endParaRPr b="0" lang="it-IT" sz="1200" spc="-1" strike="noStrike">
              <a:latin typeface="Arial"/>
            </a:endParaRPr>
          </a:p>
          <a:p>
            <a:pPr algn="just">
              <a:lnSpc>
                <a:spcPct val="100000"/>
              </a:lnSpc>
              <a:buNone/>
            </a:pPr>
            <a:r>
              <a:rPr b="1" lang="it-IT" sz="1200" spc="-1" strike="noStrike">
                <a:solidFill>
                  <a:srgbClr val="000000"/>
                </a:solidFill>
                <a:latin typeface="Arial"/>
                <a:ea typeface="Cambria"/>
              </a:rPr>
              <a:t>Attività: Il Mio Esempio da Seguire</a:t>
            </a:r>
            <a:endParaRPr b="0" lang="it-IT" sz="1200" spc="-1" strike="noStrike">
              <a:latin typeface="Arial"/>
            </a:endParaRPr>
          </a:p>
          <a:p>
            <a:pPr algn="just">
              <a:lnSpc>
                <a:spcPct val="100000"/>
              </a:lnSpc>
              <a:buNone/>
            </a:pPr>
            <a:endParaRPr b="0" lang="it-IT" sz="1200" spc="-1" strike="noStrike">
              <a:latin typeface="Arial"/>
            </a:endParaRPr>
          </a:p>
          <a:p>
            <a:pPr algn="just">
              <a:lnSpc>
                <a:spcPct val="100000"/>
              </a:lnSpc>
              <a:buNone/>
            </a:pPr>
            <a:r>
              <a:rPr b="0" lang="it-IT" sz="1200" spc="-1" strike="noStrike">
                <a:solidFill>
                  <a:srgbClr val="000000"/>
                </a:solidFill>
                <a:latin typeface="Arial"/>
                <a:ea typeface="Cambria"/>
              </a:rPr>
              <a:t>I bambini assembleranno il puzzle di Cristo Lisbet, il nostro esempio da seguire. I bambini ritaglieranno il puzzle e poi lo assembleranno.</a:t>
            </a:r>
            <a:r>
              <a:rPr b="0" lang="it-IT" sz="1200" spc="-1" strike="noStrike">
                <a:solidFill>
                  <a:srgbClr val="000000"/>
                </a:solidFill>
                <a:latin typeface="Arial"/>
                <a:ea typeface="Cambria"/>
              </a:rPr>
              <a:t>	</a:t>
            </a:r>
            <a:r>
              <a:rPr b="0" lang="it-IT" sz="1200" spc="-1" strike="noStrike">
                <a:solidFill>
                  <a:srgbClr val="000000"/>
                </a:solidFill>
                <a:latin typeface="Arial"/>
                <a:ea typeface="Cambria"/>
              </a:rPr>
              <a:t>	</a:t>
            </a:r>
            <a:r>
              <a:rPr b="0" lang="it-IT" sz="1200" spc="-1" strike="noStrike">
                <a:solidFill>
                  <a:srgbClr val="000000"/>
                </a:solidFill>
                <a:latin typeface="Arial"/>
                <a:ea typeface="Cambria"/>
              </a:rPr>
              <a:t>	</a:t>
            </a:r>
            <a:r>
              <a:rPr b="0" lang="it-IT" sz="1200" spc="-1" strike="noStrike">
                <a:solidFill>
                  <a:srgbClr val="000000"/>
                </a:solidFill>
                <a:latin typeface="Arial"/>
                <a:ea typeface="Cambria"/>
              </a:rPr>
              <a:t>	</a:t>
            </a:r>
            <a:endParaRPr b="0" lang="it-IT" sz="1200" spc="-1" strike="noStrike">
              <a:latin typeface="Arial"/>
            </a:endParaRPr>
          </a:p>
          <a:p>
            <a:pPr algn="just">
              <a:lnSpc>
                <a:spcPct val="100000"/>
              </a:lnSpc>
              <a:buNone/>
            </a:pPr>
            <a:endParaRPr b="0" lang="it-IT" sz="1200" spc="-1" strike="noStrike">
              <a:latin typeface="Arial"/>
            </a:endParaRPr>
          </a:p>
          <a:p>
            <a:pPr algn="just">
              <a:lnSpc>
                <a:spcPct val="100000"/>
              </a:lnSpc>
              <a:buNone/>
            </a:pPr>
            <a:r>
              <a:rPr b="1" lang="it-IT" sz="1200" spc="-1" strike="noStrike">
                <a:solidFill>
                  <a:srgbClr val="000000"/>
                </a:solidFill>
                <a:latin typeface="Arial"/>
                <a:ea typeface="Cambria"/>
              </a:rPr>
              <a:t>Materiali:</a:t>
            </a:r>
            <a:endParaRPr b="0" lang="it-IT" sz="1200" spc="-1" strike="noStrike">
              <a:latin typeface="Arial"/>
            </a:endParaRPr>
          </a:p>
          <a:p>
            <a:pPr algn="just">
              <a:lnSpc>
                <a:spcPct val="100000"/>
              </a:lnSpc>
              <a:buNone/>
            </a:pPr>
            <a:r>
              <a:rPr b="1" lang="it-IT" sz="1200" spc="-1" strike="noStrike">
                <a:solidFill>
                  <a:srgbClr val="000000"/>
                </a:solidFill>
                <a:latin typeface="Arial"/>
                <a:ea typeface="Cambria"/>
              </a:rPr>
              <a:t>	</a:t>
            </a:r>
            <a:endParaRPr b="0" lang="it-IT" sz="1200" spc="-1" strike="noStrike">
              <a:latin typeface="Arial"/>
            </a:endParaRPr>
          </a:p>
          <a:p>
            <a:pPr marL="285840" indent="-285840" algn="just">
              <a:lnSpc>
                <a:spcPct val="100000"/>
              </a:lnSpc>
              <a:buClr>
                <a:srgbClr val="000000"/>
              </a:buClr>
              <a:buFont typeface="Arial"/>
              <a:buChar char="•"/>
            </a:pPr>
            <a:r>
              <a:rPr b="0" lang="it-IT" sz="1200" spc="-1" strike="noStrike">
                <a:solidFill>
                  <a:srgbClr val="000000"/>
                </a:solidFill>
                <a:latin typeface="Arial"/>
                <a:ea typeface="Cambria"/>
              </a:rPr>
              <a:t>Forbici</a:t>
            </a:r>
            <a:endParaRPr b="0" lang="it-IT" sz="1200" spc="-1" strike="noStrike">
              <a:latin typeface="Arial"/>
            </a:endParaRPr>
          </a:p>
        </p:txBody>
      </p:sp>
      <p:sp>
        <p:nvSpPr>
          <p:cNvPr id="95" name="68 Rectángulo"/>
          <p:cNvSpPr/>
          <p:nvPr/>
        </p:nvSpPr>
        <p:spPr>
          <a:xfrm>
            <a:off x="0" y="1977840"/>
            <a:ext cx="6857640" cy="30312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0" lang="it-IT" sz="1400" spc="-1" strike="noStrike">
                <a:solidFill>
                  <a:srgbClr val="000000"/>
                </a:solidFill>
                <a:latin typeface="Century Gothic"/>
                <a:ea typeface="DejaVu Sans"/>
              </a:rPr>
              <a:t>Foglio per il Collaboratore / Genitore</a:t>
            </a:r>
            <a:endParaRPr b="0" lang="it-IT" sz="1400" spc="-1" strike="noStrike">
              <a:latin typeface="Arial"/>
            </a:endParaRPr>
          </a:p>
        </p:txBody>
      </p:sp>
      <p:pic>
        <p:nvPicPr>
          <p:cNvPr id="96" name="Picture 35" descr=""/>
          <p:cNvPicPr/>
          <p:nvPr/>
        </p:nvPicPr>
        <p:blipFill>
          <a:blip r:embed="rId1"/>
          <a:stretch/>
        </p:blipFill>
        <p:spPr>
          <a:xfrm>
            <a:off x="5815800" y="90360"/>
            <a:ext cx="835200" cy="736560"/>
          </a:xfrm>
          <a:prstGeom prst="rect">
            <a:avLst/>
          </a:prstGeom>
          <a:ln w="0">
            <a:noFill/>
          </a:ln>
        </p:spPr>
      </p:pic>
      <p:pic>
        <p:nvPicPr>
          <p:cNvPr id="97" name="Picture 36" descr=""/>
          <p:cNvPicPr/>
          <p:nvPr/>
        </p:nvPicPr>
        <p:blipFill>
          <a:blip r:embed="rId2"/>
          <a:stretch/>
        </p:blipFill>
        <p:spPr>
          <a:xfrm>
            <a:off x="370440" y="7560"/>
            <a:ext cx="5051520" cy="901800"/>
          </a:xfrm>
          <a:prstGeom prst="rect">
            <a:avLst/>
          </a:prstGeom>
          <a:ln w="0">
            <a:noFill/>
          </a:ln>
        </p:spPr>
      </p:pic>
      <p:sp>
        <p:nvSpPr>
          <p:cNvPr id="98" name="Rectangle 9"/>
          <p:cNvSpPr/>
          <p:nvPr/>
        </p:nvSpPr>
        <p:spPr>
          <a:xfrm>
            <a:off x="0" y="1007280"/>
            <a:ext cx="685764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Classe #381 Cristo Lisbet, il nostro Perfetto </a:t>
            </a:r>
            <a:endParaRPr b="0" lang="it-IT" sz="1600" spc="-1" strike="noStrike">
              <a:latin typeface="Arial"/>
            </a:endParaRPr>
          </a:p>
          <a:p>
            <a:pPr algn="ctr">
              <a:lnSpc>
                <a:spcPct val="100000"/>
              </a:lnSpc>
              <a:buNone/>
            </a:pPr>
            <a:r>
              <a:rPr b="0" lang="es-CR" sz="1600" spc="-1" strike="noStrike" u="sng">
                <a:solidFill>
                  <a:srgbClr val="000000"/>
                </a:solidFill>
                <a:uFillTx/>
                <a:latin typeface="Franklin Gothic Medium"/>
                <a:ea typeface="Kozuka Gothic Pr6N L"/>
              </a:rPr>
              <a:t>Esempio da Seguire</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12" descr=""/>
          <p:cNvPicPr/>
          <p:nvPr/>
        </p:nvPicPr>
        <p:blipFill>
          <a:blip r:embed="rId1"/>
          <a:stretch/>
        </p:blipFill>
        <p:spPr>
          <a:xfrm>
            <a:off x="69840" y="6120"/>
            <a:ext cx="4835520" cy="901800"/>
          </a:xfrm>
          <a:prstGeom prst="rect">
            <a:avLst/>
          </a:prstGeom>
          <a:ln w="0">
            <a:noFill/>
          </a:ln>
        </p:spPr>
      </p:pic>
      <p:pic>
        <p:nvPicPr>
          <p:cNvPr id="100" name="Picture 15" descr=""/>
          <p:cNvPicPr/>
          <p:nvPr/>
        </p:nvPicPr>
        <p:blipFill>
          <a:blip r:embed="rId2"/>
          <a:stretch/>
        </p:blipFill>
        <p:spPr>
          <a:xfrm>
            <a:off x="5805360" y="88920"/>
            <a:ext cx="835200" cy="736560"/>
          </a:xfrm>
          <a:prstGeom prst="rect">
            <a:avLst/>
          </a:prstGeom>
          <a:ln w="0">
            <a:noFill/>
          </a:ln>
        </p:spPr>
      </p:pic>
      <p:pic>
        <p:nvPicPr>
          <p:cNvPr id="101" name="" descr=""/>
          <p:cNvPicPr/>
          <p:nvPr/>
        </p:nvPicPr>
        <p:blipFill>
          <a:blip r:embed="rId3"/>
          <a:stretch/>
        </p:blipFill>
        <p:spPr>
          <a:xfrm>
            <a:off x="0" y="908280"/>
            <a:ext cx="6857640" cy="8235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9" descr=""/>
          <p:cNvPicPr/>
          <p:nvPr/>
        </p:nvPicPr>
        <p:blipFill>
          <a:blip r:embed="rId1"/>
          <a:stretch/>
        </p:blipFill>
        <p:spPr>
          <a:xfrm>
            <a:off x="5815800" y="90360"/>
            <a:ext cx="835200" cy="736560"/>
          </a:xfrm>
          <a:prstGeom prst="rect">
            <a:avLst/>
          </a:prstGeom>
          <a:ln w="0">
            <a:noFill/>
          </a:ln>
        </p:spPr>
      </p:pic>
      <p:pic>
        <p:nvPicPr>
          <p:cNvPr id="103" name="Picture 12" descr=""/>
          <p:cNvPicPr/>
          <p:nvPr/>
        </p:nvPicPr>
        <p:blipFill>
          <a:blip r:embed="rId2"/>
          <a:stretch/>
        </p:blipFill>
        <p:spPr>
          <a:xfrm>
            <a:off x="404640" y="0"/>
            <a:ext cx="4835520" cy="901800"/>
          </a:xfrm>
          <a:prstGeom prst="rect">
            <a:avLst/>
          </a:prstGeom>
          <a:ln w="0">
            <a:noFill/>
          </a:ln>
        </p:spPr>
      </p:pic>
      <p:sp>
        <p:nvSpPr>
          <p:cNvPr id="104" name="Rectangle 2"/>
          <p:cNvSpPr/>
          <p:nvPr/>
        </p:nvSpPr>
        <p:spPr>
          <a:xfrm>
            <a:off x="830880" y="-1800360"/>
            <a:ext cx="5738400" cy="456480"/>
          </a:xfrm>
          <a:prstGeom prst="rect">
            <a:avLst/>
          </a:prstGeom>
          <a:noFill/>
          <a:ln w="0">
            <a:noFill/>
          </a:ln>
        </p:spPr>
        <p:style>
          <a:lnRef idx="0"/>
          <a:fillRef idx="0"/>
          <a:effectRef idx="0"/>
          <a:fontRef idx="minor"/>
        </p:style>
      </p:sp>
      <p:sp>
        <p:nvSpPr>
          <p:cNvPr id="105" name="TextBox 8"/>
          <p:cNvSpPr/>
          <p:nvPr/>
        </p:nvSpPr>
        <p:spPr>
          <a:xfrm>
            <a:off x="0" y="1571760"/>
            <a:ext cx="68580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it-IT" sz="1800" spc="-1" strike="noStrike">
                <a:solidFill>
                  <a:srgbClr val="000000"/>
                </a:solidFill>
                <a:latin typeface="Calibri"/>
                <a:ea typeface="DejaVu Sans"/>
              </a:rPr>
              <a:t>Santo angelo, decifra le frasi:</a:t>
            </a:r>
            <a:endParaRPr b="0" lang="it-IT" sz="1800" spc="-1" strike="noStrike">
              <a:latin typeface="Arial"/>
            </a:endParaRPr>
          </a:p>
        </p:txBody>
      </p:sp>
      <p:sp>
        <p:nvSpPr>
          <p:cNvPr id="106" name="Rectangle 10"/>
          <p:cNvSpPr/>
          <p:nvPr/>
        </p:nvSpPr>
        <p:spPr>
          <a:xfrm>
            <a:off x="0" y="827640"/>
            <a:ext cx="684000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Classe #381 Cristo Lisbet, il nostro Perfetto </a:t>
            </a:r>
            <a:endParaRPr b="0" lang="it-IT" sz="1600" spc="-1" strike="noStrike">
              <a:latin typeface="Arial"/>
            </a:endParaRPr>
          </a:p>
          <a:p>
            <a:pPr algn="ctr">
              <a:lnSpc>
                <a:spcPct val="100000"/>
              </a:lnSpc>
              <a:buNone/>
            </a:pPr>
            <a:r>
              <a:rPr b="0" lang="es-CR" sz="1600" spc="-1" strike="noStrike" u="sng">
                <a:solidFill>
                  <a:srgbClr val="000000"/>
                </a:solidFill>
                <a:uFillTx/>
                <a:latin typeface="Franklin Gothic Medium"/>
                <a:ea typeface="Kozuka Gothic Pr6N L"/>
              </a:rPr>
              <a:t>Esempio da Seguire</a:t>
            </a:r>
            <a:endParaRPr b="0" lang="it-IT" sz="1600" spc="-1" strike="noStrike">
              <a:latin typeface="Arial"/>
            </a:endParaRPr>
          </a:p>
        </p:txBody>
      </p:sp>
      <p:pic>
        <p:nvPicPr>
          <p:cNvPr id="107" name="" descr=""/>
          <p:cNvPicPr/>
          <p:nvPr/>
        </p:nvPicPr>
        <p:blipFill>
          <a:blip r:embed="rId3"/>
          <a:stretch/>
        </p:blipFill>
        <p:spPr>
          <a:xfrm>
            <a:off x="25560" y="1944000"/>
            <a:ext cx="6832440" cy="7140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Picture 1" descr=""/>
          <p:cNvPicPr/>
          <p:nvPr/>
        </p:nvPicPr>
        <p:blipFill>
          <a:blip r:embed="rId1"/>
          <a:stretch/>
        </p:blipFill>
        <p:spPr>
          <a:xfrm>
            <a:off x="5815800" y="90360"/>
            <a:ext cx="835200" cy="736560"/>
          </a:xfrm>
          <a:prstGeom prst="rect">
            <a:avLst/>
          </a:prstGeom>
          <a:ln w="0">
            <a:noFill/>
          </a:ln>
        </p:spPr>
      </p:pic>
      <p:pic>
        <p:nvPicPr>
          <p:cNvPr id="109" name="Picture 2" descr=""/>
          <p:cNvPicPr/>
          <p:nvPr/>
        </p:nvPicPr>
        <p:blipFill>
          <a:blip r:embed="rId2"/>
          <a:stretch/>
        </p:blipFill>
        <p:spPr>
          <a:xfrm>
            <a:off x="404640" y="0"/>
            <a:ext cx="4835520" cy="901800"/>
          </a:xfrm>
          <a:prstGeom prst="rect">
            <a:avLst/>
          </a:prstGeom>
          <a:ln w="0">
            <a:noFill/>
          </a:ln>
        </p:spPr>
      </p:pic>
      <p:sp>
        <p:nvSpPr>
          <p:cNvPr id="110" name="Rectangle 1"/>
          <p:cNvSpPr/>
          <p:nvPr/>
        </p:nvSpPr>
        <p:spPr>
          <a:xfrm>
            <a:off x="830880" y="-1800360"/>
            <a:ext cx="5738400" cy="456480"/>
          </a:xfrm>
          <a:prstGeom prst="rect">
            <a:avLst/>
          </a:prstGeom>
          <a:noFill/>
          <a:ln w="0">
            <a:noFill/>
          </a:ln>
        </p:spPr>
        <p:style>
          <a:lnRef idx="0"/>
          <a:fillRef idx="0"/>
          <a:effectRef idx="0"/>
          <a:fontRef idx="minor"/>
        </p:style>
      </p:sp>
      <p:sp>
        <p:nvSpPr>
          <p:cNvPr id="111" name="TextBox 1"/>
          <p:cNvSpPr/>
          <p:nvPr/>
        </p:nvSpPr>
        <p:spPr>
          <a:xfrm>
            <a:off x="0" y="1571760"/>
            <a:ext cx="68400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it-IT" sz="1800" spc="-1" strike="noStrike">
                <a:solidFill>
                  <a:srgbClr val="000000"/>
                </a:solidFill>
                <a:latin typeface="Calibri"/>
                <a:ea typeface="DejaVu Sans"/>
              </a:rPr>
              <a:t>Risposte:</a:t>
            </a:r>
            <a:endParaRPr b="0" lang="it-IT" sz="1800" spc="-1" strike="noStrike">
              <a:latin typeface="Arial"/>
            </a:endParaRPr>
          </a:p>
        </p:txBody>
      </p:sp>
      <p:sp>
        <p:nvSpPr>
          <p:cNvPr id="112" name="Rectangle 3"/>
          <p:cNvSpPr/>
          <p:nvPr/>
        </p:nvSpPr>
        <p:spPr>
          <a:xfrm>
            <a:off x="0" y="827640"/>
            <a:ext cx="685800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Classe #381 Cristo Lisbet, il nostro Perfetto </a:t>
            </a:r>
            <a:endParaRPr b="0" lang="it-IT" sz="1600" spc="-1" strike="noStrike">
              <a:latin typeface="Arial"/>
            </a:endParaRPr>
          </a:p>
          <a:p>
            <a:pPr algn="ctr">
              <a:lnSpc>
                <a:spcPct val="100000"/>
              </a:lnSpc>
              <a:buNone/>
            </a:pPr>
            <a:r>
              <a:rPr b="0" lang="es-CR" sz="1600" spc="-1" strike="noStrike" u="sng">
                <a:solidFill>
                  <a:srgbClr val="000000"/>
                </a:solidFill>
                <a:uFillTx/>
                <a:latin typeface="Franklin Gothic Medium"/>
                <a:ea typeface="Kozuka Gothic Pr6N L"/>
              </a:rPr>
              <a:t>Esempio da Seguire</a:t>
            </a:r>
            <a:endParaRPr b="0" lang="it-IT" sz="1600" spc="-1" strike="noStrike">
              <a:latin typeface="Arial"/>
            </a:endParaRPr>
          </a:p>
        </p:txBody>
      </p:sp>
      <p:pic>
        <p:nvPicPr>
          <p:cNvPr id="113" name="" descr=""/>
          <p:cNvPicPr/>
          <p:nvPr/>
        </p:nvPicPr>
        <p:blipFill>
          <a:blip r:embed="rId3"/>
          <a:stretch/>
        </p:blipFill>
        <p:spPr>
          <a:xfrm>
            <a:off x="45720" y="2043000"/>
            <a:ext cx="6794280" cy="7101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Picture 8" descr=""/>
          <p:cNvPicPr/>
          <p:nvPr/>
        </p:nvPicPr>
        <p:blipFill>
          <a:blip r:embed="rId1"/>
          <a:stretch/>
        </p:blipFill>
        <p:spPr>
          <a:xfrm>
            <a:off x="5815800" y="90360"/>
            <a:ext cx="835560" cy="736920"/>
          </a:xfrm>
          <a:prstGeom prst="rect">
            <a:avLst/>
          </a:prstGeom>
          <a:ln w="0">
            <a:noFill/>
          </a:ln>
        </p:spPr>
      </p:pic>
      <p:pic>
        <p:nvPicPr>
          <p:cNvPr id="115" name="Picture 10" descr=""/>
          <p:cNvPicPr/>
          <p:nvPr/>
        </p:nvPicPr>
        <p:blipFill>
          <a:blip r:embed="rId2"/>
          <a:stretch/>
        </p:blipFill>
        <p:spPr>
          <a:xfrm>
            <a:off x="404640" y="0"/>
            <a:ext cx="4835880" cy="902160"/>
          </a:xfrm>
          <a:prstGeom prst="rect">
            <a:avLst/>
          </a:prstGeom>
          <a:ln w="0">
            <a:noFill/>
          </a:ln>
        </p:spPr>
      </p:pic>
      <p:sp>
        <p:nvSpPr>
          <p:cNvPr id="116" name="Rectangle 6"/>
          <p:cNvSpPr/>
          <p:nvPr/>
        </p:nvSpPr>
        <p:spPr>
          <a:xfrm>
            <a:off x="830880" y="-1800360"/>
            <a:ext cx="5738760" cy="456840"/>
          </a:xfrm>
          <a:prstGeom prst="rect">
            <a:avLst/>
          </a:prstGeom>
          <a:noFill/>
          <a:ln w="0">
            <a:noFill/>
          </a:ln>
        </p:spPr>
        <p:style>
          <a:lnRef idx="0"/>
          <a:fillRef idx="0"/>
          <a:effectRef idx="0"/>
          <a:fontRef idx="minor"/>
        </p:style>
      </p:sp>
      <p:sp>
        <p:nvSpPr>
          <p:cNvPr id="117" name="TextBox 4"/>
          <p:cNvSpPr/>
          <p:nvPr/>
        </p:nvSpPr>
        <p:spPr>
          <a:xfrm>
            <a:off x="512640" y="1331640"/>
            <a:ext cx="583236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800" spc="-1" strike="noStrike">
                <a:solidFill>
                  <a:srgbClr val="000000"/>
                </a:solidFill>
                <a:latin typeface="Calibri"/>
              </a:rPr>
              <a:t>Respuestas</a:t>
            </a:r>
            <a:endParaRPr b="0" lang="it-IT" sz="1800" spc="-1" strike="noStrike">
              <a:latin typeface="Arial"/>
            </a:endParaRPr>
          </a:p>
        </p:txBody>
      </p:sp>
      <p:sp>
        <p:nvSpPr>
          <p:cNvPr id="118" name="Rectangle 7"/>
          <p:cNvSpPr/>
          <p:nvPr/>
        </p:nvSpPr>
        <p:spPr>
          <a:xfrm>
            <a:off x="890640" y="827640"/>
            <a:ext cx="5445360" cy="33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Clase #381 Cristo Lisbet nuestro Perfecto Ejemplo a Seguir </a:t>
            </a:r>
            <a:endParaRPr b="0" lang="it-IT" sz="1600" spc="-1" strike="noStrike">
              <a:latin typeface="Arial"/>
            </a:endParaRPr>
          </a:p>
        </p:txBody>
      </p:sp>
      <p:pic>
        <p:nvPicPr>
          <p:cNvPr id="119" name="Picture 11" descr=""/>
          <p:cNvPicPr/>
          <p:nvPr/>
        </p:nvPicPr>
        <p:blipFill>
          <a:blip r:embed="rId3"/>
          <a:stretch/>
        </p:blipFill>
        <p:spPr>
          <a:xfrm>
            <a:off x="718560" y="2153880"/>
            <a:ext cx="5933160" cy="6162120"/>
          </a:xfrm>
          <a:prstGeom prst="rect">
            <a:avLst/>
          </a:prstGeom>
          <a:ln w="0">
            <a:noFill/>
          </a:ln>
        </p:spPr>
      </p:pic>
      <p:sp>
        <p:nvSpPr>
          <p:cNvPr id="120" name="Straight Connector 9"/>
          <p:cNvSpPr/>
          <p:nvPr/>
        </p:nvSpPr>
        <p:spPr>
          <a:xfrm>
            <a:off x="2140920" y="5580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21" name="Straight Connector 10"/>
          <p:cNvSpPr/>
          <p:nvPr/>
        </p:nvSpPr>
        <p:spPr>
          <a:xfrm>
            <a:off x="2140920" y="6012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22" name="Straight Connector 11"/>
          <p:cNvSpPr/>
          <p:nvPr/>
        </p:nvSpPr>
        <p:spPr>
          <a:xfrm>
            <a:off x="2140920" y="6444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23" name="Straight Connector 12"/>
          <p:cNvSpPr/>
          <p:nvPr/>
        </p:nvSpPr>
        <p:spPr>
          <a:xfrm>
            <a:off x="2140920" y="7020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Picture 4" descr=""/>
          <p:cNvPicPr/>
          <p:nvPr/>
        </p:nvPicPr>
        <p:blipFill>
          <a:blip r:embed="rId1"/>
          <a:stretch/>
        </p:blipFill>
        <p:spPr>
          <a:xfrm>
            <a:off x="5815800" y="90360"/>
            <a:ext cx="835560" cy="736920"/>
          </a:xfrm>
          <a:prstGeom prst="rect">
            <a:avLst/>
          </a:prstGeom>
          <a:ln w="0">
            <a:noFill/>
          </a:ln>
        </p:spPr>
      </p:pic>
      <p:pic>
        <p:nvPicPr>
          <p:cNvPr id="125" name="Picture 5" descr=""/>
          <p:cNvPicPr/>
          <p:nvPr/>
        </p:nvPicPr>
        <p:blipFill>
          <a:blip r:embed="rId2"/>
          <a:stretch/>
        </p:blipFill>
        <p:spPr>
          <a:xfrm>
            <a:off x="404640" y="0"/>
            <a:ext cx="4835880" cy="902160"/>
          </a:xfrm>
          <a:prstGeom prst="rect">
            <a:avLst/>
          </a:prstGeom>
          <a:ln w="0">
            <a:noFill/>
          </a:ln>
        </p:spPr>
      </p:pic>
      <p:sp>
        <p:nvSpPr>
          <p:cNvPr id="126" name="Rectangle 4"/>
          <p:cNvSpPr/>
          <p:nvPr/>
        </p:nvSpPr>
        <p:spPr>
          <a:xfrm>
            <a:off x="830880" y="-1800360"/>
            <a:ext cx="5738760" cy="456840"/>
          </a:xfrm>
          <a:prstGeom prst="rect">
            <a:avLst/>
          </a:prstGeom>
          <a:noFill/>
          <a:ln w="0">
            <a:noFill/>
          </a:ln>
        </p:spPr>
        <p:style>
          <a:lnRef idx="0"/>
          <a:fillRef idx="0"/>
          <a:effectRef idx="0"/>
          <a:fontRef idx="minor"/>
        </p:style>
      </p:sp>
      <p:sp>
        <p:nvSpPr>
          <p:cNvPr id="127" name="TextBox 3"/>
          <p:cNvSpPr/>
          <p:nvPr/>
        </p:nvSpPr>
        <p:spPr>
          <a:xfrm>
            <a:off x="512640" y="1331640"/>
            <a:ext cx="583236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800" spc="-1" strike="noStrike">
                <a:solidFill>
                  <a:srgbClr val="000000"/>
                </a:solidFill>
                <a:latin typeface="Calibri"/>
              </a:rPr>
              <a:t>Respuestas</a:t>
            </a:r>
            <a:endParaRPr b="0" lang="it-IT" sz="1800" spc="-1" strike="noStrike">
              <a:latin typeface="Arial"/>
            </a:endParaRPr>
          </a:p>
        </p:txBody>
      </p:sp>
      <p:sp>
        <p:nvSpPr>
          <p:cNvPr id="128" name="Rectangle 5"/>
          <p:cNvSpPr/>
          <p:nvPr/>
        </p:nvSpPr>
        <p:spPr>
          <a:xfrm>
            <a:off x="890640" y="827640"/>
            <a:ext cx="5445360" cy="33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CR" sz="1600" spc="-1" strike="noStrike" u="sng">
                <a:solidFill>
                  <a:srgbClr val="000000"/>
                </a:solidFill>
                <a:uFillTx/>
                <a:latin typeface="Franklin Gothic Medium"/>
                <a:ea typeface="Kozuka Gothic Pr6N L"/>
              </a:rPr>
              <a:t>Clase #381 Cristo Lisbet nuestro Perfecto Ejemplo a Seguir </a:t>
            </a:r>
            <a:endParaRPr b="0" lang="it-IT" sz="1600" spc="-1" strike="noStrike">
              <a:latin typeface="Arial"/>
            </a:endParaRPr>
          </a:p>
        </p:txBody>
      </p:sp>
      <p:pic>
        <p:nvPicPr>
          <p:cNvPr id="129" name="Picture 7" descr=""/>
          <p:cNvPicPr/>
          <p:nvPr/>
        </p:nvPicPr>
        <p:blipFill>
          <a:blip r:embed="rId3"/>
          <a:stretch/>
        </p:blipFill>
        <p:spPr>
          <a:xfrm>
            <a:off x="718560" y="2153880"/>
            <a:ext cx="5933160" cy="6162120"/>
          </a:xfrm>
          <a:prstGeom prst="rect">
            <a:avLst/>
          </a:prstGeom>
          <a:ln w="0">
            <a:noFill/>
          </a:ln>
        </p:spPr>
      </p:pic>
      <p:sp>
        <p:nvSpPr>
          <p:cNvPr id="130" name="Straight Connector 5"/>
          <p:cNvSpPr/>
          <p:nvPr/>
        </p:nvSpPr>
        <p:spPr>
          <a:xfrm>
            <a:off x="2140920" y="5580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31" name="Straight Connector 6"/>
          <p:cNvSpPr/>
          <p:nvPr/>
        </p:nvSpPr>
        <p:spPr>
          <a:xfrm>
            <a:off x="2140920" y="6012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32" name="Straight Connector 7"/>
          <p:cNvSpPr/>
          <p:nvPr/>
        </p:nvSpPr>
        <p:spPr>
          <a:xfrm>
            <a:off x="2140920" y="6444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
        <p:nvSpPr>
          <p:cNvPr id="133" name="Straight Connector 8"/>
          <p:cNvSpPr/>
          <p:nvPr/>
        </p:nvSpPr>
        <p:spPr>
          <a:xfrm>
            <a:off x="2140920" y="7020000"/>
            <a:ext cx="4032720" cy="360"/>
          </a:xfrm>
          <a:prstGeom prst="line">
            <a:avLst/>
          </a:prstGeom>
          <a:ln>
            <a:solidFill>
              <a:srgbClr val="00b050"/>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1045155</TotalTime>
  <Application>LibreOffice/7.2.5.2$Windows_X86_64 LibreOffice_project/499f9727c189e6ef3471021d6132d4c694f357e5</Application>
  <AppVersion>15.0000</AppVersion>
  <Words>628</Words>
  <Paragraphs>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2011-04-01T14:17:38Z</dcterms:created>
  <dc:creator>Willington</dc:creator>
  <dc:description/>
  <dc:language>it-IT</dc:language>
  <cp:lastModifiedBy/>
  <cp:lastPrinted>2015-12-22T05:03:42Z</cp:lastPrinted>
  <dcterms:modified xsi:type="dcterms:W3CDTF">2022-02-27T14:07:59Z</dcterms:modified>
  <cp:revision>7222</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4</vt:i4>
  </property>
</Properties>
</file>