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9"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81D06"/>
    <a:srgbClr val="F26A1E"/>
    <a:srgbClr val="2006BA"/>
    <a:srgbClr val="AF419F"/>
    <a:srgbClr val="178317"/>
    <a:srgbClr val="F6BB00"/>
    <a:srgbClr val="F2B800"/>
    <a:srgbClr val="009A46"/>
    <a:srgbClr val="652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2" autoAdjust="0"/>
    <p:restoredTop sz="94434" autoAdjust="0"/>
  </p:normalViewPr>
  <p:slideViewPr>
    <p:cSldViewPr>
      <p:cViewPr varScale="1">
        <p:scale>
          <a:sx n="64" d="100"/>
          <a:sy n="64" d="100"/>
        </p:scale>
        <p:origin x="2144"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6/01/2021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6/01/2021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6/01/2021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hyperlink" Target="https://geschichtsunterricht.wordpress.com/2015/11/01/mit-der-app-fuer-die-geschichte-fuers-abi-lernen/" TargetMode="External"/><Relationship Id="rId3" Type="http://schemas.openxmlformats.org/officeDocument/2006/relationships/image" Target="../media/image6.png"/><Relationship Id="rId7" Type="http://schemas.openxmlformats.org/officeDocument/2006/relationships/image" Target="../media/image10.jpeg"/><Relationship Id="rId12"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png"/><Relationship Id="rId4" Type="http://schemas.microsoft.com/office/2007/relationships/hdphoto" Target="../media/hdphoto1.wdp"/><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895835"/>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sp>
        <p:nvSpPr>
          <p:cNvPr id="7" name="68 Rectángulo"/>
          <p:cNvSpPr>
            <a:spLocks noChangeArrowheads="1"/>
          </p:cNvSpPr>
          <p:nvPr/>
        </p:nvSpPr>
        <p:spPr bwMode="auto">
          <a:xfrm>
            <a:off x="112569" y="1461093"/>
            <a:ext cx="6582716" cy="7571303"/>
          </a:xfrm>
          <a:prstGeom prst="rect">
            <a:avLst/>
          </a:prstGeom>
          <a:solidFill>
            <a:schemeClr val="bg1"/>
          </a:solidFill>
          <a:ln w="38100">
            <a:noFill/>
            <a:prstDash val="lgDashDotDot"/>
            <a:miter lim="800000"/>
            <a:headEnd/>
            <a:tailEnd/>
          </a:ln>
        </p:spPr>
        <p:txBody>
          <a:bodyPr wrap="square">
            <a:spAutoFit/>
          </a:bodyPr>
          <a:lstStyle/>
          <a:p>
            <a:pPr algn="ctr"/>
            <a:r>
              <a:rPr lang="en-US" sz="11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Faithful brothers and sisters, today our Mother Lisbet explains what the cross really</a:t>
            </a:r>
          </a:p>
          <a:p>
            <a:pPr algn="ctr"/>
            <a:r>
              <a:rPr lang="en-US" sz="1200" dirty="0">
                <a:latin typeface="Arial" panose="020B0604020202020204" pitchFamily="34" charset="0"/>
                <a:cs typeface="Arial" panose="020B0604020202020204" pitchFamily="34" charset="0"/>
              </a:rPr>
              <a:t> is and how we should take it to be able to follow Christ. </a:t>
            </a:r>
            <a:endParaRPr lang="en-US" sz="1200" dirty="0">
              <a:solidFill>
                <a:schemeClr val="accent6">
                  <a:lumMod val="75000"/>
                </a:schemeClr>
              </a:solidFill>
              <a:latin typeface="Arial" panose="020B0604020202020204" pitchFamily="34" charset="0"/>
              <a:cs typeface="Arial" panose="020B0604020202020204" pitchFamily="34" charset="0"/>
            </a:endParaRPr>
          </a:p>
          <a:p>
            <a:pPr algn="ctr"/>
            <a:endParaRPr lang="en-US" sz="1000" dirty="0">
              <a:solidFill>
                <a:schemeClr val="accent6">
                  <a:lumMod val="75000"/>
                </a:schemeClr>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know that Christ did not have to die on a wooden cross to save man, like the world thinks.  Christ’s sacrifice was leaving Her wisdom and holiness and dress in an earthly body just like ours. The death of Christ on the cross was dying to Her carnal mind. That is why She is the first in conquering over the carnal mind and serves as an example for us. </a:t>
            </a:r>
            <a:endParaRPr lang="en-US" sz="1200" dirty="0">
              <a:solidFill>
                <a:srgbClr val="FF0066"/>
              </a:solidFill>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When Christ says, “take your cross and follow me,” it is very important and powerful, it is something spiritual. What our Mother is trying to tell us with that is that each one of us should: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Make an effort to obey and follow the commandments of Christ Lisbet</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Leave behind the deceitful desires of the carnal mind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Leave behind the old way of living</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Allow Christ to change our way of thinking and behavior, to think and act just like Christ Lisbet.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Christ told the paralytic “Stand up and take your walker and go.” The paralytic is a figure of someone that can not change by themselves, they cannot leave their disorderly life and change completely, without help from God. </a:t>
            </a:r>
            <a:r>
              <a:rPr lang="en-US" sz="1200" u="sng" dirty="0">
                <a:latin typeface="Arial" panose="020B0604020202020204" pitchFamily="34" charset="0"/>
                <a:cs typeface="Arial" panose="020B0604020202020204" pitchFamily="34" charset="0"/>
              </a:rPr>
              <a:t>Only Christ Lisbet can make a human change their way of thinking and acting permanently/ forever</a:t>
            </a:r>
            <a:r>
              <a:rPr lang="en-US" sz="1200" dirty="0">
                <a:latin typeface="Arial" panose="020B0604020202020204" pitchFamily="34" charset="0"/>
                <a:cs typeface="Arial" panose="020B0604020202020204" pitchFamily="34" charset="0"/>
              </a:rPr>
              <a:t>. She does it through Her wise and powerful words, full of love and purity. So we can live a long, prosperous, and carefree life we must do everything that pleases God </a:t>
            </a:r>
            <a:r>
              <a:rPr lang="en-US" sz="1200" dirty="0" err="1">
                <a:latin typeface="Arial" panose="020B0604020202020204" pitchFamily="34" charset="0"/>
                <a:cs typeface="Arial" panose="020B0604020202020204" pitchFamily="34" charset="0"/>
              </a:rPr>
              <a:t>MelquisedecLisbet</a:t>
            </a:r>
            <a:r>
              <a:rPr lang="en-US" sz="1200" dirty="0">
                <a:latin typeface="Arial" panose="020B0604020202020204" pitchFamily="34" charset="0"/>
                <a:cs typeface="Arial" panose="020B0604020202020204" pitchFamily="34" charset="0"/>
              </a:rPr>
              <a:t>.</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Beloved brothers and sisters, </a:t>
            </a:r>
            <a:r>
              <a:rPr lang="en-US" sz="1200" u="sng" dirty="0">
                <a:latin typeface="Arial" panose="020B0604020202020204" pitchFamily="34" charset="0"/>
                <a:cs typeface="Arial" panose="020B0604020202020204" pitchFamily="34" charset="0"/>
              </a:rPr>
              <a:t>we have accepted the “Clean slate” and that means that we have taken our cross and are following Christ everyday</a:t>
            </a:r>
            <a:r>
              <a:rPr lang="en-US" sz="1200" dirty="0">
                <a:latin typeface="Arial" panose="020B0604020202020204" pitchFamily="34" charset="0"/>
                <a:cs typeface="Arial" panose="020B0604020202020204" pitchFamily="34" charset="0"/>
              </a:rPr>
              <a:t>. We offered a living and holy sacrifice by leaving behind the old man contaminated by evil and now live with a clean mind. </a:t>
            </a:r>
            <a:r>
              <a:rPr lang="en-US" sz="1200" u="sng" dirty="0">
                <a:latin typeface="Arial" panose="020B0604020202020204" pitchFamily="34" charset="0"/>
                <a:cs typeface="Arial" panose="020B0604020202020204" pitchFamily="34" charset="0"/>
              </a:rPr>
              <a:t>Just like Christ, we died to our carnal mind and we like to live according to our new mind that Christ created in us</a:t>
            </a:r>
            <a:r>
              <a:rPr lang="en-US" sz="1200" dirty="0">
                <a:latin typeface="Arial" panose="020B0604020202020204" pitchFamily="34" charset="0"/>
                <a:cs typeface="Arial" panose="020B0604020202020204" pitchFamily="34" charset="0"/>
              </a:rPr>
              <a:t>. Now we are part of the body of Christ Lisbet and are faithful witnesses of the power that Christ Lisbet has in changing the lives of humans.</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What a privilege we have that we have been given God’s most prized treasure, His Wisdom. How great that we now live in Christ Lisbet and our Works are righteous and Good like we have learned from Her so we can attain the great Reward, Eternal Life.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By following Christ we are not defeated by anything. We use the weapons that Christ Lisbet gives us to be able to conquer over any thought that comes to our mind that is not the truth that Christ teaches us. We are the example for the world of how to live in holiness, cleanliness, joy and peace.</a:t>
            </a:r>
          </a:p>
          <a:p>
            <a:pPr>
              <a:tabLst>
                <a:tab pos="231775" algn="l"/>
              </a:tabLst>
            </a:pPr>
            <a:endParaRPr lang="en-US" sz="800" dirty="0">
              <a:latin typeface="Arial" panose="020B0604020202020204" pitchFamily="34" charset="0"/>
              <a:cs typeface="Arial" panose="020B0604020202020204" pitchFamily="34" charset="0"/>
            </a:endParaRPr>
          </a:p>
          <a:p>
            <a:pPr algn="ctr"/>
            <a:r>
              <a:rPr lang="en-US" sz="1400" b="1" dirty="0" err="1">
                <a:solidFill>
                  <a:srgbClr val="F81D06"/>
                </a:solidFill>
                <a:latin typeface="Arial" panose="020B0604020202020204" pitchFamily="34" charset="0"/>
                <a:cs typeface="Arial" panose="020B0604020202020204" pitchFamily="34" charset="0"/>
              </a:rPr>
              <a:t>MelquisedecLisbet</a:t>
            </a:r>
            <a:r>
              <a:rPr lang="en-US" sz="1400" b="1" dirty="0">
                <a:solidFill>
                  <a:srgbClr val="F81D06"/>
                </a:solidFill>
                <a:latin typeface="Arial" panose="020B0604020202020204" pitchFamily="34" charset="0"/>
                <a:cs typeface="Arial" panose="020B0604020202020204" pitchFamily="34" charset="0"/>
              </a:rPr>
              <a:t>, we want to be like YOU, that is why we like to</a:t>
            </a:r>
          </a:p>
          <a:p>
            <a:pPr algn="ctr"/>
            <a:r>
              <a:rPr lang="en-US" sz="1400" b="1" dirty="0">
                <a:solidFill>
                  <a:srgbClr val="F81D06"/>
                </a:solidFill>
                <a:latin typeface="Arial" panose="020B0604020202020204" pitchFamily="34" charset="0"/>
                <a:cs typeface="Arial" panose="020B0604020202020204" pitchFamily="34" charset="0"/>
              </a:rPr>
              <a:t> have a good behavior. Amen, Hallelujah!</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sp>
        <p:nvSpPr>
          <p:cNvPr id="46" name="TextBox 45"/>
          <p:cNvSpPr txBox="1"/>
          <p:nvPr/>
        </p:nvSpPr>
        <p:spPr>
          <a:xfrm>
            <a:off x="6128486" y="8643570"/>
            <a:ext cx="563186" cy="307777"/>
          </a:xfrm>
          <a:prstGeom prst="rect">
            <a:avLst/>
          </a:prstGeom>
          <a:noFill/>
        </p:spPr>
        <p:txBody>
          <a:bodyPr wrap="square" rtlCol="0">
            <a:spAutoFit/>
          </a:bodyPr>
          <a:lstStyle/>
          <a:p>
            <a:r>
              <a:rPr lang="en-US" sz="1400" dirty="0">
                <a:solidFill>
                  <a:schemeClr val="bg1"/>
                </a:solidFill>
              </a:rPr>
              <a:t>ML</a:t>
            </a:r>
          </a:p>
        </p:txBody>
      </p:sp>
      <p:pic>
        <p:nvPicPr>
          <p:cNvPr id="17" name="Picture 16"/>
          <p:cNvPicPr/>
          <p:nvPr/>
        </p:nvPicPr>
        <p:blipFill>
          <a:blip r:embed="rId4" cstate="print">
            <a:extLst>
              <a:ext uri="{28A0092B-C50C-407E-A947-70E740481C1C}">
                <a14:useLocalDpi xmlns:a14="http://schemas.microsoft.com/office/drawing/2010/main" val="0"/>
              </a:ext>
            </a:extLst>
          </a:blip>
          <a:stretch>
            <a:fillRect/>
          </a:stretch>
        </p:blipFill>
        <p:spPr>
          <a:xfrm>
            <a:off x="-99391" y="1207462"/>
            <a:ext cx="547322" cy="844258"/>
          </a:xfrm>
          <a:prstGeom prst="rect">
            <a:avLst/>
          </a:prstGeom>
        </p:spPr>
      </p:pic>
      <p:pic>
        <p:nvPicPr>
          <p:cNvPr id="18" name="Picture 17"/>
          <p:cNvPicPr/>
          <p:nvPr/>
        </p:nvPicPr>
        <p:blipFill>
          <a:blip r:embed="rId5" cstate="print">
            <a:extLst>
              <a:ext uri="{28A0092B-C50C-407E-A947-70E740481C1C}">
                <a14:useLocalDpi xmlns:a14="http://schemas.microsoft.com/office/drawing/2010/main" val="0"/>
              </a:ext>
            </a:extLst>
          </a:blip>
          <a:stretch>
            <a:fillRect/>
          </a:stretch>
        </p:blipFill>
        <p:spPr>
          <a:xfrm>
            <a:off x="6359925" y="1207462"/>
            <a:ext cx="559762" cy="844258"/>
          </a:xfrm>
          <a:prstGeom prst="rect">
            <a:avLst/>
          </a:prstGeom>
        </p:spPr>
      </p:pic>
      <p:pic>
        <p:nvPicPr>
          <p:cNvPr id="19" name="Picture 18"/>
          <p:cNvPicPr/>
          <p:nvPr/>
        </p:nvPicPr>
        <p:blipFill>
          <a:blip r:embed="rId6" cstate="print">
            <a:extLst>
              <a:ext uri="{28A0092B-C50C-407E-A947-70E740481C1C}">
                <a14:useLocalDpi xmlns:a14="http://schemas.microsoft.com/office/drawing/2010/main" val="0"/>
              </a:ext>
            </a:extLst>
          </a:blip>
          <a:stretch>
            <a:fillRect/>
          </a:stretch>
        </p:blipFill>
        <p:spPr>
          <a:xfrm>
            <a:off x="-49695" y="8316416"/>
            <a:ext cx="447930" cy="827584"/>
          </a:xfrm>
          <a:prstGeom prst="rect">
            <a:avLst/>
          </a:prstGeom>
        </p:spPr>
      </p:pic>
      <p:pic>
        <p:nvPicPr>
          <p:cNvPr id="20" name="Picture 19"/>
          <p:cNvPicPr/>
          <p:nvPr/>
        </p:nvPicPr>
        <p:blipFill>
          <a:blip r:embed="rId7" cstate="print">
            <a:extLst>
              <a:ext uri="{28A0092B-C50C-407E-A947-70E740481C1C}">
                <a14:useLocalDpi xmlns:a14="http://schemas.microsoft.com/office/drawing/2010/main" val="0"/>
              </a:ext>
            </a:extLst>
          </a:blip>
          <a:stretch>
            <a:fillRect/>
          </a:stretch>
        </p:blipFill>
        <p:spPr>
          <a:xfrm>
            <a:off x="6403640" y="8316415"/>
            <a:ext cx="532783" cy="793879"/>
          </a:xfrm>
          <a:prstGeom prst="rect">
            <a:avLst/>
          </a:prstGeom>
        </p:spPr>
      </p:pic>
      <p:pic>
        <p:nvPicPr>
          <p:cNvPr id="12" name="Picture 2"/>
          <p:cNvPicPr>
            <a:picLocks noChangeAspect="1" noChangeArrowheads="1"/>
          </p:cNvPicPr>
          <p:nvPr/>
        </p:nvPicPr>
        <p:blipFill rotWithShape="1">
          <a:blip r:embed="rId8" cstate="print">
            <a:clrChange>
              <a:clrFrom>
                <a:srgbClr val="000000"/>
              </a:clrFrom>
              <a:clrTo>
                <a:srgbClr val="000000">
                  <a:alpha val="0"/>
                </a:srgbClr>
              </a:clrTo>
            </a:clrChange>
            <a:extLst>
              <a:ext uri="{BEBA8EAE-BF5A-486C-A8C5-ECC9F3942E4B}">
                <a14:imgProps xmlns:a14="http://schemas.microsoft.com/office/drawing/2010/main">
                  <a14:imgLayer r:embed="rId9">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2569" y="35496"/>
            <a:ext cx="5415085" cy="780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p:nvSpPr>
        <p:spPr>
          <a:xfrm>
            <a:off x="908720" y="571490"/>
            <a:ext cx="5476614" cy="707886"/>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#322</a:t>
            </a:r>
            <a:r>
              <a:rPr lang="es-CR" altLang="es-MX" sz="2000" b="1" u="sng" dirty="0">
                <a:latin typeface="Californian FB" panose="0207040306080B030204" pitchFamily="18" charset="0"/>
              </a:rPr>
              <a:t> </a:t>
            </a:r>
            <a:r>
              <a:rPr lang="es-CR" altLang="es-MX" sz="2000" b="1" u="sng" dirty="0" err="1">
                <a:latin typeface="Californian FB" panose="0207040306080B030204" pitchFamily="18" charset="0"/>
              </a:rPr>
              <a:t>Take</a:t>
            </a:r>
            <a:r>
              <a:rPr lang="es-CR" altLang="es-MX" sz="2000" b="1" u="sng" dirty="0">
                <a:latin typeface="Californian FB" panose="0207040306080B030204" pitchFamily="18" charset="0"/>
              </a:rPr>
              <a:t> Up </a:t>
            </a:r>
            <a:r>
              <a:rPr lang="es-CR" altLang="es-MX" sz="2000" b="1" u="sng" dirty="0" err="1">
                <a:latin typeface="Californian FB" panose="0207040306080B030204" pitchFamily="18" charset="0"/>
              </a:rPr>
              <a:t>Your</a:t>
            </a:r>
            <a:r>
              <a:rPr lang="es-CR" altLang="es-MX" sz="2000" b="1" u="sng" dirty="0">
                <a:latin typeface="Californian FB" panose="0207040306080B030204" pitchFamily="18" charset="0"/>
              </a:rPr>
              <a:t> Cross and </a:t>
            </a:r>
            <a:r>
              <a:rPr lang="es-CR" altLang="es-MX" sz="2000" b="1" u="sng" dirty="0" err="1">
                <a:latin typeface="Californian FB" panose="0207040306080B030204" pitchFamily="18" charset="0"/>
              </a:rPr>
              <a:t>Follow</a:t>
            </a:r>
            <a:r>
              <a:rPr lang="es-CR" altLang="es-MX" sz="2000" b="1" u="sng" dirty="0">
                <a:latin typeface="Californian FB" panose="0207040306080B030204" pitchFamily="18" charset="0"/>
              </a:rPr>
              <a:t> Me</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1713" y="1691680"/>
            <a:ext cx="6382052" cy="7201972"/>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lesson: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3 for the younger children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give a brief introduction to the topic</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reinforce the topic, if you don’t have access to the video:  </a:t>
            </a:r>
          </a:p>
          <a:p>
            <a:pPr marL="342900" indent="-342900">
              <a:buFont typeface="+mj-lt"/>
              <a:buAutoNum type="arabicPeriod"/>
            </a:pPr>
            <a:r>
              <a:rPr lang="en-US" sz="1400" dirty="0">
                <a:latin typeface="Arial" panose="020B0604020202020204" pitchFamily="34" charset="0"/>
                <a:cs typeface="Arial" panose="020B0604020202020204" pitchFamily="34" charset="0"/>
              </a:rPr>
              <a:t>What does it mean to take your cross and follow Christ?  </a:t>
            </a:r>
          </a:p>
          <a:p>
            <a:r>
              <a:rPr lang="en-US" sz="1400" dirty="0">
                <a:solidFill>
                  <a:srgbClr val="FF0066"/>
                </a:solidFill>
                <a:latin typeface="Arial" panose="020B0604020202020204" pitchFamily="34" charset="0"/>
                <a:cs typeface="Arial" panose="020B0604020202020204" pitchFamily="34" charset="0"/>
              </a:rPr>
              <a:t>     We should each: </a:t>
            </a:r>
          </a:p>
          <a:p>
            <a:pPr marL="285750" indent="-285750">
              <a:buFont typeface="Arial" panose="020B0604020202020204" pitchFamily="34" charset="0"/>
              <a:buChar char="•"/>
            </a:pPr>
            <a:r>
              <a:rPr lang="en-US" sz="1400" dirty="0">
                <a:solidFill>
                  <a:srgbClr val="FF0066"/>
                </a:solidFill>
                <a:latin typeface="Arial" panose="020B0604020202020204" pitchFamily="34" charset="0"/>
                <a:cs typeface="Arial" panose="020B0604020202020204" pitchFamily="34" charset="0"/>
              </a:rPr>
              <a:t>Accept the ”clean slate”</a:t>
            </a:r>
          </a:p>
          <a:p>
            <a:pPr marL="285750" indent="-285750">
              <a:buFont typeface="Arial" panose="020B0604020202020204" pitchFamily="34" charset="0"/>
              <a:buChar char="•"/>
            </a:pPr>
            <a:r>
              <a:rPr lang="en-US" sz="1400" dirty="0">
                <a:solidFill>
                  <a:srgbClr val="FF0066"/>
                </a:solidFill>
                <a:latin typeface="Arial" panose="020B0604020202020204" pitchFamily="34" charset="0"/>
                <a:cs typeface="Arial" panose="020B0604020202020204" pitchFamily="34" charset="0"/>
              </a:rPr>
              <a:t>Make an effort to obey and follow the commandments of Christ Lisbet</a:t>
            </a:r>
          </a:p>
          <a:p>
            <a:pPr marL="285750" indent="-285750">
              <a:buFont typeface="Arial" panose="020B0604020202020204" pitchFamily="34" charset="0"/>
              <a:buChar char="•"/>
            </a:pPr>
            <a:r>
              <a:rPr lang="en-US" sz="1400" dirty="0">
                <a:solidFill>
                  <a:srgbClr val="FF0066"/>
                </a:solidFill>
                <a:latin typeface="Arial" panose="020B0604020202020204" pitchFamily="34" charset="0"/>
                <a:cs typeface="Arial" panose="020B0604020202020204" pitchFamily="34" charset="0"/>
              </a:rPr>
              <a:t>Leave behind the deceitful desires of the carnal mind</a:t>
            </a:r>
          </a:p>
          <a:p>
            <a:pPr marL="285750" indent="-285750">
              <a:buFont typeface="Arial" panose="020B0604020202020204" pitchFamily="34" charset="0"/>
              <a:buChar char="•"/>
            </a:pPr>
            <a:r>
              <a:rPr lang="en-US" sz="1400" dirty="0">
                <a:solidFill>
                  <a:srgbClr val="FF0066"/>
                </a:solidFill>
                <a:latin typeface="Arial" panose="020B0604020202020204" pitchFamily="34" charset="0"/>
                <a:cs typeface="Arial" panose="020B0604020202020204" pitchFamily="34" charset="0"/>
              </a:rPr>
              <a:t>Leave behind the old way of living</a:t>
            </a:r>
          </a:p>
          <a:p>
            <a:pPr marL="285750" indent="-285750">
              <a:buFont typeface="Arial" panose="020B0604020202020204" pitchFamily="34" charset="0"/>
              <a:buChar char="•"/>
            </a:pPr>
            <a:r>
              <a:rPr lang="en-US" sz="1400" dirty="0">
                <a:solidFill>
                  <a:srgbClr val="FF0066"/>
                </a:solidFill>
                <a:latin typeface="Arial" panose="020B0604020202020204" pitchFamily="34" charset="0"/>
                <a:cs typeface="Arial" panose="020B0604020202020204" pitchFamily="34" charset="0"/>
              </a:rPr>
              <a:t>Allow Christ to change our way of thinking and behavior, to think and act just like Christ Lisbet. </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parent should motivate the kids to answer the questions while the time clock is on the screen.</a:t>
            </a:r>
          </a:p>
          <a:p>
            <a:pPr marL="285750"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It is recommended to review the class during the week.</a:t>
            </a:r>
          </a:p>
          <a:p>
            <a:pPr lvl="1"/>
            <a:endParaRPr lang="en-US" sz="1400" b="1" dirty="0">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Activity: Book: I take up my cross and follow Christ </a:t>
            </a:r>
            <a:r>
              <a:rPr lang="es-CR" sz="1400" b="1" dirty="0">
                <a:latin typeface="Arial" panose="020B0604020202020204" pitchFamily="34" charset="0"/>
                <a:cs typeface="Arial" panose="020B0604020202020204" pitchFamily="34" charset="0"/>
              </a:rPr>
              <a:t>Lisbet</a:t>
            </a:r>
          </a:p>
          <a:p>
            <a:pPr marL="0" lvl="1"/>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children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form</a:t>
            </a:r>
            <a:r>
              <a:rPr lang="es-CR" sz="1400" dirty="0">
                <a:latin typeface="Arial" panose="020B0604020202020204" pitchFamily="34" charset="0"/>
                <a:cs typeface="Arial" panose="020B0604020202020204" pitchFamily="34" charset="0"/>
              </a:rPr>
              <a:t> a </a:t>
            </a:r>
            <a:r>
              <a:rPr lang="es-CR" sz="1400" dirty="0" err="1">
                <a:latin typeface="Arial" panose="020B0604020202020204" pitchFamily="34" charset="0"/>
                <a:cs typeface="Arial" panose="020B0604020202020204" pitchFamily="34" charset="0"/>
              </a:rPr>
              <a:t>book</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about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how</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take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their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cross</a:t>
            </a:r>
            <a:r>
              <a:rPr lang="es-CR" sz="1400" dirty="0">
                <a:latin typeface="Arial" panose="020B0604020202020204" pitchFamily="34" charset="0"/>
                <a:cs typeface="Arial" panose="020B0604020202020204" pitchFamily="34" charset="0"/>
              </a:rPr>
              <a:t> and </a:t>
            </a:r>
            <a:r>
              <a:rPr lang="es-CR" sz="1400" dirty="0" err="1">
                <a:latin typeface="Arial" panose="020B0604020202020204" pitchFamily="34" charset="0"/>
                <a:cs typeface="Arial" panose="020B0604020202020204" pitchFamily="34" charset="0"/>
              </a:rPr>
              <a:t>follow</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Christ</a:t>
            </a:r>
            <a:r>
              <a:rPr lang="es-CR" sz="1400" dirty="0">
                <a:latin typeface="Arial" panose="020B0604020202020204" pitchFamily="34" charset="0"/>
                <a:cs typeface="Arial" panose="020B0604020202020204" pitchFamily="34" charset="0"/>
              </a:rPr>
              <a:t> Lisbet. </a:t>
            </a: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will</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start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this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week</a:t>
            </a:r>
            <a:r>
              <a:rPr lang="es-CR" sz="1400" dirty="0">
                <a:latin typeface="Arial" panose="020B0604020202020204" pitchFamily="34" charset="0"/>
                <a:cs typeface="Arial" panose="020B0604020202020204" pitchFamily="34" charset="0"/>
              </a:rPr>
              <a:t> and </a:t>
            </a:r>
            <a:r>
              <a:rPr lang="es-CR" sz="1400" dirty="0" err="1">
                <a:latin typeface="Arial" panose="020B0604020202020204" pitchFamily="34" charset="0"/>
                <a:cs typeface="Arial" panose="020B0604020202020204" pitchFamily="34" charset="0"/>
              </a:rPr>
              <a:t>finish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next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week</a:t>
            </a:r>
            <a:r>
              <a:rPr lang="es-CR" sz="1400" dirty="0">
                <a:latin typeface="Arial" panose="020B0604020202020204" pitchFamily="34" charset="0"/>
                <a:cs typeface="Arial" panose="020B0604020202020204" pitchFamily="34" charset="0"/>
              </a:rPr>
              <a:t>.</a:t>
            </a:r>
          </a:p>
          <a:p>
            <a:pPr marL="342900" lvl="1" indent="-342900">
              <a:buFont typeface="+mj-lt"/>
              <a:buAutoNum type="arabicPeriod"/>
            </a:pPr>
            <a:r>
              <a:rPr lang="es-CR" sz="1400" dirty="0" err="1">
                <a:latin typeface="Arial" panose="020B0604020202020204" pitchFamily="34" charset="0"/>
                <a:cs typeface="Arial" panose="020B0604020202020204" pitchFamily="34" charset="0"/>
              </a:rPr>
              <a:t>Cut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out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pages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for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book</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from</a:t>
            </a:r>
            <a:r>
              <a:rPr lang="es-CR" sz="1400" dirty="0">
                <a:latin typeface="Arial" panose="020B0604020202020204" pitchFamily="34" charset="0"/>
                <a:cs typeface="Arial" panose="020B0604020202020204" pitchFamily="34" charset="0"/>
              </a:rPr>
              <a:t> page 3</a:t>
            </a:r>
          </a:p>
          <a:p>
            <a:pPr marL="342900" lvl="1" indent="-342900">
              <a:buFont typeface="+mj-lt"/>
              <a:buAutoNum type="arabicPeriod"/>
            </a:pPr>
            <a:r>
              <a:rPr lang="es-CR" sz="1400" dirty="0" err="1">
                <a:latin typeface="Arial" panose="020B0604020202020204" pitchFamily="34" charset="0"/>
                <a:cs typeface="Arial" panose="020B0604020202020204" pitchFamily="34" charset="0"/>
              </a:rPr>
              <a:t>Glue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each</a:t>
            </a:r>
            <a:r>
              <a:rPr lang="es-CR" sz="1400" dirty="0">
                <a:latin typeface="Arial" panose="020B0604020202020204" pitchFamily="34" charset="0"/>
                <a:cs typeface="Arial" panose="020B0604020202020204" pitchFamily="34" charset="0"/>
              </a:rPr>
              <a:t> page onto </a:t>
            </a:r>
            <a:r>
              <a:rPr lang="es-CR" sz="1400" dirty="0" err="1">
                <a:latin typeface="Arial" panose="020B0604020202020204" pitchFamily="34" charset="0"/>
                <a:cs typeface="Arial" panose="020B0604020202020204" pitchFamily="34" charset="0"/>
              </a:rPr>
              <a:t>construction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paper</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make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book</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firm</a:t>
            </a:r>
            <a:endParaRPr lang="es-CR" sz="1400" dirty="0">
              <a:latin typeface="Arial" panose="020B0604020202020204" pitchFamily="34" charset="0"/>
              <a:cs typeface="Arial" panose="020B0604020202020204" pitchFamily="34" charset="0"/>
            </a:endParaRPr>
          </a:p>
          <a:p>
            <a:pPr marL="342900" lvl="1" indent="-342900">
              <a:buFont typeface="+mj-lt"/>
              <a:buAutoNum type="arabicPeriod"/>
            </a:pP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can color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drawings</a:t>
            </a:r>
            <a:endParaRPr lang="es-CR" sz="1400" dirty="0">
              <a:latin typeface="Arial" panose="020B0604020202020204" pitchFamily="34" charset="0"/>
              <a:cs typeface="Arial" panose="020B0604020202020204" pitchFamily="34" charset="0"/>
            </a:endParaRPr>
          </a:p>
          <a:p>
            <a:pPr marL="342900" lvl="1" indent="-342900">
              <a:buFont typeface="+mj-lt"/>
              <a:buAutoNum type="arabicPeriod"/>
            </a:pPr>
            <a:r>
              <a:rPr lang="es-CR" sz="1400" dirty="0" err="1">
                <a:latin typeface="Arial" panose="020B0604020202020204" pitchFamily="34" charset="0"/>
                <a:cs typeface="Arial" panose="020B0604020202020204" pitchFamily="34" charset="0"/>
              </a:rPr>
              <a:t>They</a:t>
            </a:r>
            <a:r>
              <a:rPr lang="es-CR" sz="1400" dirty="0">
                <a:latin typeface="Arial" panose="020B0604020202020204" pitchFamily="34" charset="0"/>
                <a:cs typeface="Arial" panose="020B0604020202020204" pitchFamily="34" charset="0"/>
              </a:rPr>
              <a:t> can </a:t>
            </a:r>
            <a:r>
              <a:rPr lang="es-CR" sz="1400" dirty="0" err="1">
                <a:latin typeface="Arial" panose="020B0604020202020204" pitchFamily="34" charset="0"/>
                <a:cs typeface="Arial" panose="020B0604020202020204" pitchFamily="34" charset="0"/>
              </a:rPr>
              <a:t>save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the</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book</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to</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finish</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it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next</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week</a:t>
            </a:r>
            <a:r>
              <a:rPr lang="es-CR" sz="1400" dirty="0">
                <a:latin typeface="Arial" panose="020B0604020202020204" pitchFamily="34" charset="0"/>
                <a:cs typeface="Arial" panose="020B0604020202020204" pitchFamily="34" charset="0"/>
              </a:rPr>
              <a:t> </a:t>
            </a:r>
          </a:p>
          <a:p>
            <a:pPr marL="0" lvl="1"/>
            <a:endParaRPr lang="es-CR" sz="1400" b="1" dirty="0">
              <a:latin typeface="Arial" panose="020B0604020202020204" pitchFamily="34" charset="0"/>
              <a:cs typeface="Arial" panose="020B0604020202020204" pitchFamily="34" charset="0"/>
            </a:endParaRPr>
          </a:p>
          <a:p>
            <a:pPr marL="0" lvl="1"/>
            <a:r>
              <a:rPr lang="es-CR" sz="1400" b="1" dirty="0" err="1">
                <a:latin typeface="Arial" panose="020B0604020202020204" pitchFamily="34" charset="0"/>
                <a:cs typeface="Arial" panose="020B0604020202020204" pitchFamily="34" charset="0"/>
              </a:rPr>
              <a:t>Materials</a:t>
            </a:r>
            <a:r>
              <a:rPr lang="es-CR" sz="14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Crayons</a:t>
            </a:r>
            <a:r>
              <a:rPr lang="es-CR" sz="1400" dirty="0">
                <a:latin typeface="Arial" panose="020B0604020202020204" pitchFamily="34" charset="0"/>
                <a:cs typeface="Arial" panose="020B0604020202020204" pitchFamily="34" charset="0"/>
              </a:rPr>
              <a:t>/</a:t>
            </a:r>
            <a:r>
              <a:rPr lang="es-CR" sz="1400" dirty="0" err="1">
                <a:latin typeface="Arial" panose="020B0604020202020204" pitchFamily="34" charset="0"/>
                <a:cs typeface="Arial" panose="020B0604020202020204" pitchFamily="34" charset="0"/>
              </a:rPr>
              <a:t>colored</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pencils</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Example</a:t>
            </a:r>
            <a:r>
              <a:rPr lang="es-CR" sz="1400" dirty="0">
                <a:latin typeface="Arial" panose="020B0604020202020204" pitchFamily="34" charset="0"/>
                <a:cs typeface="Arial" panose="020B0604020202020204" pitchFamily="34" charset="0"/>
              </a:rPr>
              <a:t>:</a:t>
            </a: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Scissors</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Glue</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s-CR" sz="1400" dirty="0" err="1">
                <a:latin typeface="Arial" panose="020B0604020202020204" pitchFamily="34" charset="0"/>
                <a:cs typeface="Arial" panose="020B0604020202020204" pitchFamily="34" charset="0"/>
              </a:rPr>
              <a:t>Construction</a:t>
            </a:r>
            <a:r>
              <a:rPr lang="es-CR" sz="1400" dirty="0">
                <a:latin typeface="Arial" panose="020B0604020202020204" pitchFamily="34" charset="0"/>
                <a:cs typeface="Arial" panose="020B0604020202020204" pitchFamily="34" charset="0"/>
              </a:rPr>
              <a:t> </a:t>
            </a:r>
            <a:r>
              <a:rPr lang="es-CR" sz="1400" dirty="0" err="1">
                <a:latin typeface="Arial" panose="020B0604020202020204" pitchFamily="34" charset="0"/>
                <a:cs typeface="Arial" panose="020B0604020202020204" pitchFamily="34" charset="0"/>
              </a:rPr>
              <a:t>paper</a:t>
            </a:r>
            <a:endParaRPr lang="es-CR" sz="1400" dirty="0">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p:txBody>
      </p:sp>
      <p:sp>
        <p:nvSpPr>
          <p:cNvPr id="7" name="68 Rectángulo"/>
          <p:cNvSpPr>
            <a:spLocks noChangeArrowheads="1"/>
          </p:cNvSpPr>
          <p:nvPr/>
        </p:nvSpPr>
        <p:spPr bwMode="auto">
          <a:xfrm>
            <a:off x="2268602" y="1320175"/>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8"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2569" y="35496"/>
            <a:ext cx="5415085" cy="780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a:extLst>
              <a:ext uri="{FF2B5EF4-FFF2-40B4-BE49-F238E27FC236}">
                <a16:creationId xmlns:a16="http://schemas.microsoft.com/office/drawing/2014/main" id="{30DDDBC6-B1EF-4C90-AD25-8008DA4AA770}"/>
              </a:ext>
            </a:extLst>
          </p:cNvPr>
          <p:cNvSpPr/>
          <p:nvPr/>
        </p:nvSpPr>
        <p:spPr>
          <a:xfrm>
            <a:off x="548680" y="767770"/>
            <a:ext cx="5764646" cy="400110"/>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#322</a:t>
            </a:r>
            <a:r>
              <a:rPr lang="es-CR" altLang="es-MX" sz="2000" b="1" u="sng" dirty="0">
                <a:latin typeface="Californian FB" panose="0207040306080B030204" pitchFamily="18" charset="0"/>
              </a:rPr>
              <a:t> </a:t>
            </a:r>
            <a:r>
              <a:rPr lang="es-CR" altLang="es-MX" sz="2000" b="1" u="sng" dirty="0" err="1">
                <a:latin typeface="Californian FB" panose="0207040306080B030204" pitchFamily="18" charset="0"/>
              </a:rPr>
              <a:t>Take</a:t>
            </a:r>
            <a:r>
              <a:rPr lang="es-CR" altLang="es-MX" sz="2000" b="1" u="sng" dirty="0">
                <a:latin typeface="Californian FB" panose="0207040306080B030204" pitchFamily="18" charset="0"/>
              </a:rPr>
              <a:t> Up </a:t>
            </a:r>
            <a:r>
              <a:rPr lang="es-CR" altLang="es-MX" sz="2000" b="1" u="sng" dirty="0" err="1">
                <a:latin typeface="Californian FB" panose="0207040306080B030204" pitchFamily="18" charset="0"/>
              </a:rPr>
              <a:t>Your</a:t>
            </a:r>
            <a:r>
              <a:rPr lang="es-CR" altLang="es-MX" sz="2000" b="1" u="sng" dirty="0">
                <a:latin typeface="Californian FB" panose="0207040306080B030204" pitchFamily="18" charset="0"/>
              </a:rPr>
              <a:t> Cross and </a:t>
            </a:r>
            <a:r>
              <a:rPr lang="es-CR" altLang="es-MX" sz="2000" b="1" u="sng" dirty="0" err="1">
                <a:latin typeface="Californian FB" panose="0207040306080B030204" pitchFamily="18" charset="0"/>
              </a:rPr>
              <a:t>Follow</a:t>
            </a:r>
            <a:r>
              <a:rPr lang="es-CR" altLang="es-MX" sz="2000" b="1" u="sng" dirty="0">
                <a:latin typeface="Californian FB" panose="0207040306080B030204" pitchFamily="18" charset="0"/>
              </a:rPr>
              <a:t> Me</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sp>
        <p:nvSpPr>
          <p:cNvPr id="11" name="Rectangle 10">
            <a:extLst>
              <a:ext uri="{FF2B5EF4-FFF2-40B4-BE49-F238E27FC236}">
                <a16:creationId xmlns:a16="http://schemas.microsoft.com/office/drawing/2014/main" id="{EA8ACEAA-CA33-495D-860F-9E8FF9683978}"/>
              </a:ext>
            </a:extLst>
          </p:cNvPr>
          <p:cNvSpPr/>
          <p:nvPr/>
        </p:nvSpPr>
        <p:spPr>
          <a:xfrm>
            <a:off x="4632044" y="8028384"/>
            <a:ext cx="1008112" cy="72008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8B5D2990-6CF8-4376-9E3D-D7650ABEF0B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94886" y="8453024"/>
            <a:ext cx="482427" cy="261989"/>
          </a:xfrm>
          <a:prstGeom prst="rect">
            <a:avLst/>
          </a:prstGeom>
        </p:spPr>
      </p:pic>
      <p:sp>
        <p:nvSpPr>
          <p:cNvPr id="14" name="TextBox 13">
            <a:extLst>
              <a:ext uri="{FF2B5EF4-FFF2-40B4-BE49-F238E27FC236}">
                <a16:creationId xmlns:a16="http://schemas.microsoft.com/office/drawing/2014/main" id="{D605BD5A-BF0D-457B-B381-45ED9013AEB1}"/>
              </a:ext>
            </a:extLst>
          </p:cNvPr>
          <p:cNvSpPr txBox="1"/>
          <p:nvPr/>
        </p:nvSpPr>
        <p:spPr>
          <a:xfrm>
            <a:off x="4581128" y="7991359"/>
            <a:ext cx="1109941" cy="461665"/>
          </a:xfrm>
          <a:prstGeom prst="rect">
            <a:avLst/>
          </a:prstGeom>
          <a:noFill/>
        </p:spPr>
        <p:txBody>
          <a:bodyPr wrap="square">
            <a:spAutoFit/>
          </a:bodyPr>
          <a:lstStyle/>
          <a:p>
            <a:pPr algn="ctr"/>
            <a:r>
              <a:rPr lang="en-US" sz="800" b="1" dirty="0">
                <a:latin typeface="Arial" panose="020B0604020202020204" pitchFamily="34" charset="0"/>
                <a:cs typeface="Arial" panose="020B0604020202020204" pitchFamily="34" charset="0"/>
              </a:rPr>
              <a:t>I take up my cross and follow Christ </a:t>
            </a:r>
            <a:r>
              <a:rPr lang="es-CR" sz="800" b="1" dirty="0">
                <a:latin typeface="Arial" panose="020B0604020202020204" pitchFamily="34" charset="0"/>
                <a:cs typeface="Arial" panose="020B0604020202020204" pitchFamily="34" charset="0"/>
              </a:rPr>
              <a:t>Lisbet</a:t>
            </a:r>
            <a:endParaRPr lang="es-CR" sz="800" b="1" dirty="0"/>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27"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12569" y="35496"/>
            <a:ext cx="5415085" cy="7806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Rectangle 25">
            <a:extLst>
              <a:ext uri="{FF2B5EF4-FFF2-40B4-BE49-F238E27FC236}">
                <a16:creationId xmlns:a16="http://schemas.microsoft.com/office/drawing/2014/main" id="{E1636CBE-83B7-40E6-9EAF-2636E13108A4}"/>
              </a:ext>
            </a:extLst>
          </p:cNvPr>
          <p:cNvSpPr/>
          <p:nvPr/>
        </p:nvSpPr>
        <p:spPr>
          <a:xfrm>
            <a:off x="510673" y="683568"/>
            <a:ext cx="5836654" cy="400110"/>
          </a:xfrm>
          <a:prstGeom prst="rect">
            <a:avLst/>
          </a:prstGeom>
        </p:spPr>
        <p:txBody>
          <a:bodyPr wrap="square">
            <a:spAutoFit/>
          </a:bodyPr>
          <a:lstStyle/>
          <a:p>
            <a:pPr algn="ctr" eaLnBrk="1" hangingPunct="1"/>
            <a:r>
              <a:rPr lang="es-CR" altLang="es-MX" sz="2000" b="1" u="sng" dirty="0" err="1">
                <a:latin typeface="Californian FB" panose="0207040306080B030204" pitchFamily="18" charset="0"/>
                <a:ea typeface="Kozuka Gothic Pr6N L" panose="020B0200000000000000" pitchFamily="34" charset="-128"/>
                <a:cs typeface="Gisha" panose="020B0502040204020203" pitchFamily="34" charset="-79"/>
              </a:rPr>
              <a:t>Lesson</a:t>
            </a:r>
            <a:r>
              <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rPr>
              <a:t> #322</a:t>
            </a:r>
            <a:r>
              <a:rPr lang="es-CR" altLang="es-MX" sz="2000" b="1" u="sng" dirty="0">
                <a:latin typeface="Californian FB" panose="0207040306080B030204" pitchFamily="18" charset="0"/>
              </a:rPr>
              <a:t> </a:t>
            </a:r>
            <a:r>
              <a:rPr lang="es-CR" altLang="es-MX" sz="2000" b="1" u="sng" dirty="0" err="1">
                <a:latin typeface="Californian FB" panose="0207040306080B030204" pitchFamily="18" charset="0"/>
              </a:rPr>
              <a:t>Take</a:t>
            </a:r>
            <a:r>
              <a:rPr lang="es-CR" altLang="es-MX" sz="2000" b="1" u="sng" dirty="0">
                <a:latin typeface="Californian FB" panose="0207040306080B030204" pitchFamily="18" charset="0"/>
              </a:rPr>
              <a:t> Up </a:t>
            </a:r>
            <a:r>
              <a:rPr lang="es-CR" altLang="es-MX" sz="2000" b="1" u="sng" dirty="0" err="1">
                <a:latin typeface="Californian FB" panose="0207040306080B030204" pitchFamily="18" charset="0"/>
              </a:rPr>
              <a:t>Your</a:t>
            </a:r>
            <a:r>
              <a:rPr lang="es-CR" altLang="es-MX" sz="2000" b="1" u="sng" dirty="0">
                <a:latin typeface="Californian FB" panose="0207040306080B030204" pitchFamily="18" charset="0"/>
              </a:rPr>
              <a:t> Cross and </a:t>
            </a:r>
            <a:r>
              <a:rPr lang="es-CR" altLang="es-MX" sz="2000" b="1" u="sng" dirty="0" err="1">
                <a:latin typeface="Californian FB" panose="0207040306080B030204" pitchFamily="18" charset="0"/>
              </a:rPr>
              <a:t>Follow</a:t>
            </a:r>
            <a:r>
              <a:rPr lang="es-CR" altLang="es-MX" sz="2000" b="1" u="sng" dirty="0">
                <a:latin typeface="Californian FB" panose="0207040306080B030204" pitchFamily="18" charset="0"/>
              </a:rPr>
              <a:t> Me</a:t>
            </a:r>
            <a:endParaRPr lang="es-CR" altLang="es-MX" sz="2000" b="1" u="sng" dirty="0">
              <a:latin typeface="Californian FB" panose="0207040306080B030204" pitchFamily="18" charset="0"/>
              <a:ea typeface="Kozuka Gothic Pr6N L" panose="020B0200000000000000" pitchFamily="34" charset="-128"/>
              <a:cs typeface="Gisha" panose="020B0502040204020203" pitchFamily="34" charset="-79"/>
            </a:endParaRPr>
          </a:p>
        </p:txBody>
      </p:sp>
      <p:sp>
        <p:nvSpPr>
          <p:cNvPr id="29" name="TextBox 28">
            <a:extLst>
              <a:ext uri="{FF2B5EF4-FFF2-40B4-BE49-F238E27FC236}">
                <a16:creationId xmlns:a16="http://schemas.microsoft.com/office/drawing/2014/main" id="{BBB17CAF-8570-4F2F-A73C-6733609203EE}"/>
              </a:ext>
            </a:extLst>
          </p:cNvPr>
          <p:cNvSpPr txBox="1"/>
          <p:nvPr/>
        </p:nvSpPr>
        <p:spPr>
          <a:xfrm>
            <a:off x="980728" y="6465007"/>
            <a:ext cx="205075" cy="297324"/>
          </a:xfrm>
          <a:prstGeom prst="rect">
            <a:avLst/>
          </a:prstGeom>
          <a:solidFill>
            <a:schemeClr val="bg1"/>
          </a:solidFill>
        </p:spPr>
        <p:txBody>
          <a:bodyPr wrap="square" rtlCol="0">
            <a:spAutoFit/>
          </a:bodyPr>
          <a:lstStyle/>
          <a:p>
            <a:endParaRPr lang="en-US" dirty="0"/>
          </a:p>
        </p:txBody>
      </p:sp>
      <p:sp>
        <p:nvSpPr>
          <p:cNvPr id="30" name="TextBox 29">
            <a:extLst>
              <a:ext uri="{FF2B5EF4-FFF2-40B4-BE49-F238E27FC236}">
                <a16:creationId xmlns:a16="http://schemas.microsoft.com/office/drawing/2014/main" id="{589A7FDA-F5AD-4B21-81E5-5540DFEA9894}"/>
              </a:ext>
            </a:extLst>
          </p:cNvPr>
          <p:cNvSpPr txBox="1"/>
          <p:nvPr/>
        </p:nvSpPr>
        <p:spPr>
          <a:xfrm>
            <a:off x="65389" y="1187624"/>
            <a:ext cx="3168352" cy="2308324"/>
          </a:xfrm>
          <a:prstGeom prst="rect">
            <a:avLst/>
          </a:prstGeom>
          <a:noFill/>
          <a:ln w="12700">
            <a:solidFill>
              <a:schemeClr val="tx1"/>
            </a:solidFill>
            <a:prstDash val="dash"/>
          </a:ln>
        </p:spPr>
        <p:txBody>
          <a:bodyPr wrap="square" rtlCol="0">
            <a:spAutoFit/>
          </a:bodyPr>
          <a:lstStyle/>
          <a:p>
            <a:pPr algn="ctr"/>
            <a:r>
              <a:rPr lang="es-CR" b="1" dirty="0">
                <a:latin typeface="Bookman Old Style" panose="02050604050505020204" pitchFamily="18" charset="0"/>
              </a:rPr>
              <a:t>I </a:t>
            </a:r>
            <a:r>
              <a:rPr lang="es-CR" b="1" dirty="0" err="1">
                <a:latin typeface="Bookman Old Style" panose="02050604050505020204" pitchFamily="18" charset="0"/>
              </a:rPr>
              <a:t>take</a:t>
            </a:r>
            <a:r>
              <a:rPr lang="es-CR" b="1" dirty="0">
                <a:latin typeface="Bookman Old Style" panose="02050604050505020204" pitchFamily="18" charset="0"/>
              </a:rPr>
              <a:t> </a:t>
            </a:r>
            <a:r>
              <a:rPr lang="es-CR" b="1" dirty="0" err="1">
                <a:latin typeface="Bookman Old Style" panose="02050604050505020204" pitchFamily="18" charset="0"/>
              </a:rPr>
              <a:t>my</a:t>
            </a:r>
            <a:r>
              <a:rPr lang="es-CR" b="1" dirty="0">
                <a:latin typeface="Bookman Old Style" panose="02050604050505020204" pitchFamily="18" charset="0"/>
              </a:rPr>
              <a:t> </a:t>
            </a:r>
            <a:r>
              <a:rPr lang="es-CR" b="1" dirty="0" err="1">
                <a:latin typeface="Bookman Old Style" panose="02050604050505020204" pitchFamily="18" charset="0"/>
              </a:rPr>
              <a:t>cross</a:t>
            </a:r>
            <a:r>
              <a:rPr lang="es-CR" b="1" dirty="0">
                <a:latin typeface="Bookman Old Style" panose="02050604050505020204" pitchFamily="18" charset="0"/>
              </a:rPr>
              <a:t> and </a:t>
            </a:r>
            <a:r>
              <a:rPr lang="es-CR" b="1" dirty="0" err="1">
                <a:latin typeface="Bookman Old Style" panose="02050604050505020204" pitchFamily="18" charset="0"/>
              </a:rPr>
              <a:t>follow</a:t>
            </a:r>
            <a:r>
              <a:rPr lang="es-CR" b="1" dirty="0">
                <a:latin typeface="Bookman Old Style" panose="02050604050505020204" pitchFamily="18" charset="0"/>
              </a:rPr>
              <a:t> </a:t>
            </a:r>
            <a:r>
              <a:rPr lang="es-CR" b="1" dirty="0" err="1">
                <a:latin typeface="Bookman Old Style" panose="02050604050505020204" pitchFamily="18" charset="0"/>
              </a:rPr>
              <a:t>Christ</a:t>
            </a:r>
            <a:r>
              <a:rPr lang="es-CR" b="1" dirty="0">
                <a:latin typeface="Bookman Old Style" panose="02050604050505020204" pitchFamily="18" charset="0"/>
              </a:rPr>
              <a:t> Lisbet</a:t>
            </a:r>
          </a:p>
          <a:p>
            <a:pPr algn="ctr"/>
            <a:endParaRPr lang="es-CR" dirty="0"/>
          </a:p>
          <a:p>
            <a:pPr algn="ctr"/>
            <a:endParaRPr lang="es-CR" dirty="0"/>
          </a:p>
          <a:p>
            <a:pPr algn="ctr"/>
            <a:endParaRPr lang="es-CR" dirty="0"/>
          </a:p>
          <a:p>
            <a:pPr algn="ctr"/>
            <a:endParaRPr lang="es-CR" dirty="0"/>
          </a:p>
          <a:p>
            <a:pPr algn="ctr"/>
            <a:endParaRPr lang="es-CR" dirty="0"/>
          </a:p>
          <a:p>
            <a:pPr algn="ctr"/>
            <a:endParaRPr lang="es-CR" dirty="0"/>
          </a:p>
        </p:txBody>
      </p:sp>
      <p:pic>
        <p:nvPicPr>
          <p:cNvPr id="31" name="Picture 30">
            <a:extLst>
              <a:ext uri="{FF2B5EF4-FFF2-40B4-BE49-F238E27FC236}">
                <a16:creationId xmlns:a16="http://schemas.microsoft.com/office/drawing/2014/main" id="{341FD86C-AE5E-4288-936E-5CB15B02711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954" y="1784487"/>
            <a:ext cx="1828536" cy="1494871"/>
          </a:xfrm>
          <a:prstGeom prst="rect">
            <a:avLst/>
          </a:prstGeom>
        </p:spPr>
      </p:pic>
      <p:sp>
        <p:nvSpPr>
          <p:cNvPr id="32" name="TextBox 31">
            <a:extLst>
              <a:ext uri="{FF2B5EF4-FFF2-40B4-BE49-F238E27FC236}">
                <a16:creationId xmlns:a16="http://schemas.microsoft.com/office/drawing/2014/main" id="{09BA949A-F6CA-4C40-AA30-1D9EC293CA7C}"/>
              </a:ext>
            </a:extLst>
          </p:cNvPr>
          <p:cNvSpPr txBox="1"/>
          <p:nvPr/>
        </p:nvSpPr>
        <p:spPr>
          <a:xfrm>
            <a:off x="3523809" y="1205462"/>
            <a:ext cx="3168352" cy="2308324"/>
          </a:xfrm>
          <a:prstGeom prst="rect">
            <a:avLst/>
          </a:prstGeom>
          <a:noFill/>
          <a:ln w="12700">
            <a:solidFill>
              <a:schemeClr val="tx1"/>
            </a:solidFill>
            <a:prstDash val="dash"/>
          </a:ln>
        </p:spPr>
        <p:txBody>
          <a:bodyPr wrap="square" rtlCol="0">
            <a:spAutoFit/>
          </a:bodyPr>
          <a:lstStyle/>
          <a:p>
            <a:pPr algn="ctr"/>
            <a:r>
              <a:rPr lang="es-CR" dirty="0"/>
              <a:t>I </a:t>
            </a:r>
            <a:r>
              <a:rPr lang="es-CR" dirty="0" err="1"/>
              <a:t>accept</a:t>
            </a:r>
            <a:r>
              <a:rPr lang="es-CR" dirty="0"/>
              <a:t> </a:t>
            </a:r>
            <a:r>
              <a:rPr lang="es-CR" dirty="0" err="1"/>
              <a:t>the</a:t>
            </a:r>
            <a:r>
              <a:rPr lang="es-CR" dirty="0"/>
              <a:t> </a:t>
            </a:r>
            <a:r>
              <a:rPr lang="es-CR" dirty="0" err="1"/>
              <a:t>clean</a:t>
            </a:r>
            <a:r>
              <a:rPr lang="es-CR" dirty="0"/>
              <a:t> </a:t>
            </a:r>
            <a:r>
              <a:rPr lang="es-CR" dirty="0" err="1"/>
              <a:t>slate</a:t>
            </a:r>
            <a:r>
              <a:rPr lang="es-CR" dirty="0"/>
              <a:t> </a:t>
            </a:r>
            <a:r>
              <a:rPr lang="es-CR" dirty="0" err="1"/>
              <a:t>that</a:t>
            </a:r>
            <a:r>
              <a:rPr lang="es-CR" dirty="0"/>
              <a:t> </a:t>
            </a:r>
            <a:r>
              <a:rPr lang="es-CR" dirty="0" err="1"/>
              <a:t>Christ</a:t>
            </a:r>
            <a:r>
              <a:rPr lang="es-CR" dirty="0"/>
              <a:t> Lisbet </a:t>
            </a:r>
            <a:r>
              <a:rPr lang="es-CR" dirty="0" err="1"/>
              <a:t>gives</a:t>
            </a:r>
            <a:r>
              <a:rPr lang="es-CR" dirty="0"/>
              <a:t> me</a:t>
            </a:r>
          </a:p>
          <a:p>
            <a:pPr algn="ctr"/>
            <a:endParaRPr lang="es-CR" dirty="0"/>
          </a:p>
          <a:p>
            <a:pPr algn="ctr"/>
            <a:endParaRPr lang="es-CR" dirty="0"/>
          </a:p>
          <a:p>
            <a:pPr algn="ctr"/>
            <a:endParaRPr lang="es-CR" dirty="0"/>
          </a:p>
          <a:p>
            <a:pPr algn="ctr"/>
            <a:endParaRPr lang="es-CR" dirty="0"/>
          </a:p>
          <a:p>
            <a:pPr algn="ctr"/>
            <a:endParaRPr lang="es-CR" dirty="0"/>
          </a:p>
          <a:p>
            <a:pPr algn="ctr"/>
            <a:endParaRPr lang="es-CR" dirty="0"/>
          </a:p>
        </p:txBody>
      </p:sp>
      <p:sp>
        <p:nvSpPr>
          <p:cNvPr id="33" name="TextBox 32">
            <a:extLst>
              <a:ext uri="{FF2B5EF4-FFF2-40B4-BE49-F238E27FC236}">
                <a16:creationId xmlns:a16="http://schemas.microsoft.com/office/drawing/2014/main" id="{4839A2B8-BFB7-4D09-8281-B4D9720A11CE}"/>
              </a:ext>
            </a:extLst>
          </p:cNvPr>
          <p:cNvSpPr txBox="1"/>
          <p:nvPr/>
        </p:nvSpPr>
        <p:spPr>
          <a:xfrm>
            <a:off x="65389" y="3950964"/>
            <a:ext cx="3168352" cy="2308324"/>
          </a:xfrm>
          <a:prstGeom prst="rect">
            <a:avLst/>
          </a:prstGeom>
          <a:noFill/>
          <a:ln w="12700">
            <a:solidFill>
              <a:schemeClr val="tx1"/>
            </a:solidFill>
            <a:prstDash val="dash"/>
          </a:ln>
        </p:spPr>
        <p:txBody>
          <a:bodyPr wrap="square" rtlCol="0">
            <a:spAutoFit/>
          </a:bodyPr>
          <a:lstStyle/>
          <a:p>
            <a:pPr algn="ctr"/>
            <a:r>
              <a:rPr lang="es-CR" dirty="0"/>
              <a:t>I </a:t>
            </a:r>
            <a:r>
              <a:rPr lang="es-CR" dirty="0" err="1"/>
              <a:t>obey</a:t>
            </a:r>
            <a:r>
              <a:rPr lang="es-CR" dirty="0"/>
              <a:t> and </a:t>
            </a:r>
            <a:r>
              <a:rPr lang="es-CR" dirty="0" err="1"/>
              <a:t>follow</a:t>
            </a:r>
            <a:r>
              <a:rPr lang="es-CR" dirty="0"/>
              <a:t> </a:t>
            </a:r>
            <a:r>
              <a:rPr lang="es-CR" dirty="0" err="1"/>
              <a:t>the</a:t>
            </a:r>
            <a:r>
              <a:rPr lang="es-CR" dirty="0"/>
              <a:t> </a:t>
            </a:r>
            <a:r>
              <a:rPr lang="es-CR" dirty="0" err="1"/>
              <a:t>commandments</a:t>
            </a:r>
            <a:r>
              <a:rPr lang="es-CR" dirty="0"/>
              <a:t> </a:t>
            </a:r>
            <a:r>
              <a:rPr lang="es-CR" dirty="0" err="1"/>
              <a:t>of</a:t>
            </a:r>
            <a:r>
              <a:rPr lang="es-CR" dirty="0"/>
              <a:t> </a:t>
            </a:r>
            <a:r>
              <a:rPr lang="es-CR" dirty="0" err="1"/>
              <a:t>Christ</a:t>
            </a:r>
            <a:r>
              <a:rPr lang="es-CR" dirty="0"/>
              <a:t> Lisbet</a:t>
            </a:r>
          </a:p>
          <a:p>
            <a:pPr algn="ctr"/>
            <a:endParaRPr lang="es-CR" dirty="0"/>
          </a:p>
          <a:p>
            <a:pPr algn="ctr"/>
            <a:endParaRPr lang="es-CR" dirty="0"/>
          </a:p>
          <a:p>
            <a:pPr algn="ctr"/>
            <a:endParaRPr lang="es-CR" dirty="0"/>
          </a:p>
          <a:p>
            <a:pPr algn="ctr"/>
            <a:endParaRPr lang="es-CR" dirty="0"/>
          </a:p>
          <a:p>
            <a:pPr algn="ctr"/>
            <a:endParaRPr lang="es-CR" dirty="0"/>
          </a:p>
          <a:p>
            <a:pPr algn="ctr"/>
            <a:endParaRPr lang="es-CR" dirty="0"/>
          </a:p>
        </p:txBody>
      </p:sp>
      <p:sp>
        <p:nvSpPr>
          <p:cNvPr id="34" name="TextBox 33">
            <a:extLst>
              <a:ext uri="{FF2B5EF4-FFF2-40B4-BE49-F238E27FC236}">
                <a16:creationId xmlns:a16="http://schemas.microsoft.com/office/drawing/2014/main" id="{69693E6B-9A69-4643-8603-04955FDC3926}"/>
              </a:ext>
            </a:extLst>
          </p:cNvPr>
          <p:cNvSpPr txBox="1"/>
          <p:nvPr/>
        </p:nvSpPr>
        <p:spPr>
          <a:xfrm>
            <a:off x="3633027" y="3929552"/>
            <a:ext cx="3168352" cy="2308324"/>
          </a:xfrm>
          <a:prstGeom prst="rect">
            <a:avLst/>
          </a:prstGeom>
          <a:noFill/>
          <a:ln w="12700">
            <a:solidFill>
              <a:schemeClr val="tx1"/>
            </a:solidFill>
            <a:prstDash val="dash"/>
          </a:ln>
        </p:spPr>
        <p:txBody>
          <a:bodyPr wrap="square" rtlCol="0">
            <a:spAutoFit/>
          </a:bodyPr>
          <a:lstStyle/>
          <a:p>
            <a:pPr algn="ctr"/>
            <a:r>
              <a:rPr lang="es-CR" dirty="0"/>
              <a:t>I die </a:t>
            </a:r>
            <a:r>
              <a:rPr lang="es-CR" dirty="0" err="1"/>
              <a:t>to</a:t>
            </a:r>
            <a:r>
              <a:rPr lang="es-CR" dirty="0"/>
              <a:t> </a:t>
            </a:r>
            <a:r>
              <a:rPr lang="es-CR" dirty="0" err="1"/>
              <a:t>the</a:t>
            </a:r>
            <a:r>
              <a:rPr lang="es-CR" dirty="0"/>
              <a:t> </a:t>
            </a:r>
            <a:r>
              <a:rPr lang="es-CR" dirty="0" err="1"/>
              <a:t>deceitful</a:t>
            </a:r>
            <a:r>
              <a:rPr lang="es-CR" dirty="0"/>
              <a:t> </a:t>
            </a:r>
            <a:r>
              <a:rPr lang="es-CR" dirty="0" err="1"/>
              <a:t>desires</a:t>
            </a:r>
            <a:r>
              <a:rPr lang="es-CR" dirty="0"/>
              <a:t> </a:t>
            </a:r>
            <a:r>
              <a:rPr lang="es-CR" dirty="0" err="1"/>
              <a:t>of</a:t>
            </a:r>
            <a:r>
              <a:rPr lang="es-CR" dirty="0"/>
              <a:t> </a:t>
            </a:r>
            <a:r>
              <a:rPr lang="es-CR" dirty="0" err="1"/>
              <a:t>the</a:t>
            </a:r>
            <a:r>
              <a:rPr lang="es-CR" dirty="0"/>
              <a:t> carnal </a:t>
            </a:r>
            <a:r>
              <a:rPr lang="es-CR" dirty="0" err="1"/>
              <a:t>mind</a:t>
            </a:r>
            <a:r>
              <a:rPr lang="es-CR" dirty="0"/>
              <a:t> and </a:t>
            </a:r>
            <a:r>
              <a:rPr lang="es-CR" dirty="0" err="1"/>
              <a:t>old</a:t>
            </a:r>
            <a:r>
              <a:rPr lang="es-CR" dirty="0"/>
              <a:t> </a:t>
            </a:r>
            <a:r>
              <a:rPr lang="es-CR" dirty="0" err="1"/>
              <a:t>way</a:t>
            </a:r>
            <a:r>
              <a:rPr lang="es-CR" dirty="0"/>
              <a:t> </a:t>
            </a:r>
            <a:r>
              <a:rPr lang="es-CR" dirty="0" err="1"/>
              <a:t>of</a:t>
            </a:r>
            <a:r>
              <a:rPr lang="es-CR" dirty="0"/>
              <a:t> living</a:t>
            </a:r>
          </a:p>
          <a:p>
            <a:pPr algn="ctr"/>
            <a:endParaRPr lang="es-CR" dirty="0"/>
          </a:p>
          <a:p>
            <a:pPr algn="ctr"/>
            <a:endParaRPr lang="es-CR" dirty="0"/>
          </a:p>
          <a:p>
            <a:pPr algn="ctr"/>
            <a:endParaRPr lang="es-CR" dirty="0"/>
          </a:p>
          <a:p>
            <a:pPr algn="ctr"/>
            <a:endParaRPr lang="es-CR" dirty="0"/>
          </a:p>
          <a:p>
            <a:pPr algn="ctr"/>
            <a:endParaRPr lang="es-CR" dirty="0"/>
          </a:p>
        </p:txBody>
      </p:sp>
      <p:sp>
        <p:nvSpPr>
          <p:cNvPr id="35" name="TextBox 34">
            <a:extLst>
              <a:ext uri="{FF2B5EF4-FFF2-40B4-BE49-F238E27FC236}">
                <a16:creationId xmlns:a16="http://schemas.microsoft.com/office/drawing/2014/main" id="{49A9855C-4918-4C0B-A38F-D9301C60DDED}"/>
              </a:ext>
            </a:extLst>
          </p:cNvPr>
          <p:cNvSpPr txBox="1"/>
          <p:nvPr/>
        </p:nvSpPr>
        <p:spPr>
          <a:xfrm>
            <a:off x="74630" y="6762331"/>
            <a:ext cx="3168352" cy="2308324"/>
          </a:xfrm>
          <a:prstGeom prst="rect">
            <a:avLst/>
          </a:prstGeom>
          <a:noFill/>
          <a:ln w="12700">
            <a:solidFill>
              <a:schemeClr val="tx1"/>
            </a:solidFill>
            <a:prstDash val="dash"/>
          </a:ln>
        </p:spPr>
        <p:txBody>
          <a:bodyPr wrap="square" rtlCol="0">
            <a:spAutoFit/>
          </a:bodyPr>
          <a:lstStyle/>
          <a:p>
            <a:pPr algn="ctr"/>
            <a:r>
              <a:rPr lang="es-CR" sz="1600" dirty="0">
                <a:latin typeface="+mn-lt"/>
                <a:cs typeface="Arial" panose="020B0604020202020204" pitchFamily="34" charset="0"/>
              </a:rPr>
              <a:t>I </a:t>
            </a:r>
            <a:r>
              <a:rPr lang="es-CR" sz="1600" dirty="0" err="1">
                <a:latin typeface="+mn-lt"/>
                <a:cs typeface="Arial" panose="020B0604020202020204" pitchFamily="34" charset="0"/>
              </a:rPr>
              <a:t>let</a:t>
            </a:r>
            <a:r>
              <a:rPr lang="es-CR" sz="1600" dirty="0">
                <a:latin typeface="+mn-lt"/>
                <a:cs typeface="Arial" panose="020B0604020202020204" pitchFamily="34" charset="0"/>
              </a:rPr>
              <a:t> </a:t>
            </a:r>
            <a:r>
              <a:rPr lang="es-CR" sz="1600" dirty="0" err="1">
                <a:latin typeface="+mn-lt"/>
                <a:cs typeface="Arial" panose="020B0604020202020204" pitchFamily="34" charset="0"/>
              </a:rPr>
              <a:t>Christ</a:t>
            </a:r>
            <a:r>
              <a:rPr lang="es-CR" sz="1600" dirty="0">
                <a:latin typeface="+mn-lt"/>
                <a:cs typeface="Arial" panose="020B0604020202020204" pitchFamily="34" charset="0"/>
              </a:rPr>
              <a:t> </a:t>
            </a:r>
            <a:r>
              <a:rPr lang="es-CR" sz="1600" dirty="0" err="1">
                <a:latin typeface="+mn-lt"/>
                <a:cs typeface="Arial" panose="020B0604020202020204" pitchFamily="34" charset="0"/>
              </a:rPr>
              <a:t>change</a:t>
            </a:r>
            <a:r>
              <a:rPr lang="es-CR" sz="1600" dirty="0">
                <a:latin typeface="+mn-lt"/>
                <a:cs typeface="Arial" panose="020B0604020202020204" pitchFamily="34" charset="0"/>
              </a:rPr>
              <a:t> </a:t>
            </a:r>
            <a:r>
              <a:rPr lang="es-CR" sz="1600" dirty="0" err="1">
                <a:latin typeface="+mn-lt"/>
                <a:cs typeface="Arial" panose="020B0604020202020204" pitchFamily="34" charset="0"/>
              </a:rPr>
              <a:t>my</a:t>
            </a:r>
            <a:r>
              <a:rPr lang="es-CR" sz="1600" dirty="0">
                <a:latin typeface="+mn-lt"/>
                <a:cs typeface="Arial" panose="020B0604020202020204" pitchFamily="34" charset="0"/>
              </a:rPr>
              <a:t> </a:t>
            </a:r>
            <a:r>
              <a:rPr lang="es-CR" sz="1600" dirty="0" err="1">
                <a:latin typeface="+mn-lt"/>
                <a:cs typeface="Arial" panose="020B0604020202020204" pitchFamily="34" charset="0"/>
              </a:rPr>
              <a:t>way</a:t>
            </a:r>
            <a:r>
              <a:rPr lang="es-CR" sz="1600" dirty="0">
                <a:latin typeface="+mn-lt"/>
                <a:cs typeface="Arial" panose="020B0604020202020204" pitchFamily="34" charset="0"/>
              </a:rPr>
              <a:t> </a:t>
            </a:r>
            <a:r>
              <a:rPr lang="es-CR" sz="1600" dirty="0" err="1">
                <a:latin typeface="+mn-lt"/>
                <a:cs typeface="Arial" panose="020B0604020202020204" pitchFamily="34" charset="0"/>
              </a:rPr>
              <a:t>of</a:t>
            </a:r>
            <a:r>
              <a:rPr lang="es-CR" sz="1600" dirty="0">
                <a:latin typeface="+mn-lt"/>
                <a:cs typeface="Arial" panose="020B0604020202020204" pitchFamily="34" charset="0"/>
              </a:rPr>
              <a:t> </a:t>
            </a:r>
            <a:r>
              <a:rPr lang="es-CR" sz="1600" dirty="0" err="1">
                <a:latin typeface="+mn-lt"/>
                <a:cs typeface="Arial" panose="020B0604020202020204" pitchFamily="34" charset="0"/>
              </a:rPr>
              <a:t>thinking</a:t>
            </a:r>
            <a:r>
              <a:rPr lang="es-CR" sz="1600" dirty="0">
                <a:latin typeface="+mn-lt"/>
                <a:cs typeface="Arial" panose="020B0604020202020204" pitchFamily="34" charset="0"/>
              </a:rPr>
              <a:t> and </a:t>
            </a:r>
            <a:r>
              <a:rPr lang="es-CR" sz="1600" dirty="0" err="1">
                <a:latin typeface="+mn-lt"/>
                <a:cs typeface="Arial" panose="020B0604020202020204" pitchFamily="34" charset="0"/>
              </a:rPr>
              <a:t>behaving</a:t>
            </a:r>
            <a:r>
              <a:rPr lang="es-CR" sz="1600" dirty="0">
                <a:latin typeface="+mn-lt"/>
                <a:cs typeface="Arial" panose="020B0604020202020204" pitchFamily="34" charset="0"/>
              </a:rPr>
              <a:t>, </a:t>
            </a:r>
            <a:r>
              <a:rPr lang="es-CR" sz="1600" dirty="0" err="1">
                <a:latin typeface="+mn-lt"/>
                <a:cs typeface="Arial" panose="020B0604020202020204" pitchFamily="34" charset="0"/>
              </a:rPr>
              <a:t>to</a:t>
            </a:r>
            <a:r>
              <a:rPr lang="es-CR" sz="1600" dirty="0">
                <a:latin typeface="+mn-lt"/>
                <a:cs typeface="Arial" panose="020B0604020202020204" pitchFamily="34" charset="0"/>
              </a:rPr>
              <a:t> </a:t>
            </a:r>
            <a:r>
              <a:rPr lang="es-CR" sz="1600" dirty="0" err="1">
                <a:latin typeface="+mn-lt"/>
                <a:cs typeface="Arial" panose="020B0604020202020204" pitchFamily="34" charset="0"/>
              </a:rPr>
              <a:t>think</a:t>
            </a:r>
            <a:r>
              <a:rPr lang="es-CR" sz="1600" dirty="0">
                <a:latin typeface="+mn-lt"/>
                <a:cs typeface="Arial" panose="020B0604020202020204" pitchFamily="34" charset="0"/>
              </a:rPr>
              <a:t> and </a:t>
            </a:r>
            <a:r>
              <a:rPr lang="es-CR" sz="1600" dirty="0" err="1">
                <a:latin typeface="+mn-lt"/>
                <a:cs typeface="Arial" panose="020B0604020202020204" pitchFamily="34" charset="0"/>
              </a:rPr>
              <a:t>act</a:t>
            </a:r>
            <a:r>
              <a:rPr lang="es-CR" sz="1600" dirty="0">
                <a:latin typeface="+mn-lt"/>
                <a:cs typeface="Arial" panose="020B0604020202020204" pitchFamily="34" charset="0"/>
              </a:rPr>
              <a:t> </a:t>
            </a:r>
            <a:r>
              <a:rPr lang="es-CR" sz="1600" dirty="0" err="1">
                <a:latin typeface="+mn-lt"/>
                <a:cs typeface="Arial" panose="020B0604020202020204" pitchFamily="34" charset="0"/>
              </a:rPr>
              <a:t>just</a:t>
            </a:r>
            <a:r>
              <a:rPr lang="es-CR" sz="1600" dirty="0">
                <a:latin typeface="+mn-lt"/>
                <a:cs typeface="Arial" panose="020B0604020202020204" pitchFamily="34" charset="0"/>
              </a:rPr>
              <a:t> </a:t>
            </a:r>
            <a:r>
              <a:rPr lang="es-CR" sz="1600" dirty="0" err="1">
                <a:latin typeface="+mn-lt"/>
                <a:cs typeface="Arial" panose="020B0604020202020204" pitchFamily="34" charset="0"/>
              </a:rPr>
              <a:t>like</a:t>
            </a:r>
            <a:r>
              <a:rPr lang="es-CR" sz="1600" dirty="0">
                <a:latin typeface="+mn-lt"/>
                <a:cs typeface="Arial" panose="020B0604020202020204" pitchFamily="34" charset="0"/>
              </a:rPr>
              <a:t> </a:t>
            </a:r>
            <a:r>
              <a:rPr lang="es-CR" sz="1600" dirty="0" err="1">
                <a:latin typeface="+mn-lt"/>
                <a:cs typeface="Arial" panose="020B0604020202020204" pitchFamily="34" charset="0"/>
              </a:rPr>
              <a:t>Christ</a:t>
            </a:r>
            <a:r>
              <a:rPr lang="es-CR" sz="1600" dirty="0">
                <a:latin typeface="+mn-lt"/>
                <a:cs typeface="Arial" panose="020B0604020202020204" pitchFamily="34" charset="0"/>
              </a:rPr>
              <a:t> Lisbet</a:t>
            </a:r>
            <a:endParaRPr lang="es-CR" sz="1600" dirty="0">
              <a:latin typeface="+mn-lt"/>
            </a:endParaRPr>
          </a:p>
          <a:p>
            <a:pPr algn="ctr"/>
            <a:endParaRPr lang="es-CR" sz="2000" dirty="0"/>
          </a:p>
          <a:p>
            <a:pPr algn="ctr"/>
            <a:endParaRPr lang="es-CR" sz="2000" dirty="0"/>
          </a:p>
          <a:p>
            <a:pPr algn="ctr"/>
            <a:endParaRPr lang="es-CR" sz="2000" dirty="0"/>
          </a:p>
          <a:p>
            <a:pPr algn="ctr"/>
            <a:endParaRPr lang="es-CR" dirty="0"/>
          </a:p>
          <a:p>
            <a:pPr algn="ctr"/>
            <a:endParaRPr lang="es-CR" dirty="0"/>
          </a:p>
        </p:txBody>
      </p:sp>
      <p:sp>
        <p:nvSpPr>
          <p:cNvPr id="36" name="TextBox 35">
            <a:extLst>
              <a:ext uri="{FF2B5EF4-FFF2-40B4-BE49-F238E27FC236}">
                <a16:creationId xmlns:a16="http://schemas.microsoft.com/office/drawing/2014/main" id="{C17C800B-FE12-48E4-82A1-3C9A749AACDF}"/>
              </a:ext>
            </a:extLst>
          </p:cNvPr>
          <p:cNvSpPr txBox="1"/>
          <p:nvPr/>
        </p:nvSpPr>
        <p:spPr>
          <a:xfrm>
            <a:off x="3633027" y="6756990"/>
            <a:ext cx="3168352" cy="2277547"/>
          </a:xfrm>
          <a:prstGeom prst="rect">
            <a:avLst/>
          </a:prstGeom>
          <a:noFill/>
          <a:ln w="12700">
            <a:solidFill>
              <a:schemeClr val="tx1"/>
            </a:solidFill>
            <a:prstDash val="dash"/>
          </a:ln>
        </p:spPr>
        <p:txBody>
          <a:bodyPr wrap="square" rtlCol="0">
            <a:spAutoFit/>
          </a:bodyPr>
          <a:lstStyle/>
          <a:p>
            <a:pPr algn="ctr"/>
            <a:r>
              <a:rPr lang="es-CR" sz="1600" dirty="0">
                <a:latin typeface="+mn-lt"/>
                <a:cs typeface="Arial" panose="020B0604020202020204" pitchFamily="34" charset="0"/>
              </a:rPr>
              <a:t>I use </a:t>
            </a:r>
            <a:r>
              <a:rPr lang="es-CR" sz="1600" dirty="0" err="1">
                <a:latin typeface="+mn-lt"/>
                <a:cs typeface="Arial" panose="020B0604020202020204" pitchFamily="34" charset="0"/>
              </a:rPr>
              <a:t>the</a:t>
            </a:r>
            <a:r>
              <a:rPr lang="es-CR" sz="1600" dirty="0">
                <a:latin typeface="+mn-lt"/>
                <a:cs typeface="Arial" panose="020B0604020202020204" pitchFamily="34" charset="0"/>
              </a:rPr>
              <a:t> </a:t>
            </a:r>
            <a:r>
              <a:rPr lang="es-CR" sz="1600" dirty="0" err="1">
                <a:latin typeface="+mn-lt"/>
                <a:cs typeface="Arial" panose="020B0604020202020204" pitchFamily="34" charset="0"/>
              </a:rPr>
              <a:t>weapons</a:t>
            </a:r>
            <a:r>
              <a:rPr lang="es-CR" sz="1600" dirty="0">
                <a:latin typeface="+mn-lt"/>
                <a:cs typeface="Arial" panose="020B0604020202020204" pitchFamily="34" charset="0"/>
              </a:rPr>
              <a:t> </a:t>
            </a:r>
            <a:r>
              <a:rPr lang="es-CR" sz="1600" dirty="0" err="1">
                <a:latin typeface="+mn-lt"/>
                <a:cs typeface="Arial" panose="020B0604020202020204" pitchFamily="34" charset="0"/>
              </a:rPr>
              <a:t>that</a:t>
            </a:r>
            <a:r>
              <a:rPr lang="es-CR" sz="1600" dirty="0">
                <a:latin typeface="+mn-lt"/>
                <a:cs typeface="Arial" panose="020B0604020202020204" pitchFamily="34" charset="0"/>
              </a:rPr>
              <a:t> </a:t>
            </a:r>
            <a:r>
              <a:rPr lang="es-CR" sz="1600" dirty="0" err="1">
                <a:latin typeface="+mn-lt"/>
                <a:cs typeface="Arial" panose="020B0604020202020204" pitchFamily="34" charset="0"/>
              </a:rPr>
              <a:t>Christ</a:t>
            </a:r>
            <a:r>
              <a:rPr lang="es-CR" sz="1600" dirty="0">
                <a:latin typeface="+mn-lt"/>
                <a:cs typeface="Arial" panose="020B0604020202020204" pitchFamily="34" charset="0"/>
              </a:rPr>
              <a:t> Lisbet </a:t>
            </a:r>
            <a:r>
              <a:rPr lang="es-CR" sz="1600" dirty="0" err="1">
                <a:latin typeface="+mn-lt"/>
                <a:cs typeface="Arial" panose="020B0604020202020204" pitchFamily="34" charset="0"/>
              </a:rPr>
              <a:t>gives</a:t>
            </a:r>
            <a:r>
              <a:rPr lang="es-CR" sz="1600" dirty="0">
                <a:latin typeface="+mn-lt"/>
                <a:cs typeface="Arial" panose="020B0604020202020204" pitchFamily="34" charset="0"/>
              </a:rPr>
              <a:t> me </a:t>
            </a:r>
            <a:r>
              <a:rPr lang="es-CR" sz="1600" dirty="0" err="1">
                <a:latin typeface="+mn-lt"/>
                <a:cs typeface="Arial" panose="020B0604020202020204" pitchFamily="34" charset="0"/>
              </a:rPr>
              <a:t>to</a:t>
            </a:r>
            <a:r>
              <a:rPr lang="es-CR" sz="1600" dirty="0">
                <a:latin typeface="+mn-lt"/>
                <a:cs typeface="Arial" panose="020B0604020202020204" pitchFamily="34" charset="0"/>
              </a:rPr>
              <a:t> </a:t>
            </a:r>
            <a:r>
              <a:rPr lang="es-CR" sz="1600" dirty="0" err="1">
                <a:latin typeface="+mn-lt"/>
                <a:cs typeface="Arial" panose="020B0604020202020204" pitchFamily="34" charset="0"/>
              </a:rPr>
              <a:t>conquer</a:t>
            </a:r>
            <a:r>
              <a:rPr lang="es-CR" sz="1600" dirty="0">
                <a:latin typeface="+mn-lt"/>
                <a:cs typeface="Arial" panose="020B0604020202020204" pitchFamily="34" charset="0"/>
              </a:rPr>
              <a:t> </a:t>
            </a:r>
            <a:r>
              <a:rPr lang="es-CR" sz="1600" dirty="0" err="1">
                <a:latin typeface="+mn-lt"/>
                <a:cs typeface="Arial" panose="020B0604020202020204" pitchFamily="34" charset="0"/>
              </a:rPr>
              <a:t>over</a:t>
            </a:r>
            <a:r>
              <a:rPr lang="es-CR" sz="1600" dirty="0">
                <a:latin typeface="+mn-lt"/>
                <a:cs typeface="Arial" panose="020B0604020202020204" pitchFamily="34" charset="0"/>
              </a:rPr>
              <a:t> </a:t>
            </a:r>
            <a:r>
              <a:rPr lang="es-CR" sz="1600" dirty="0" err="1">
                <a:latin typeface="+mn-lt"/>
                <a:cs typeface="Arial" panose="020B0604020202020204" pitchFamily="34" charset="0"/>
              </a:rPr>
              <a:t>any</a:t>
            </a:r>
            <a:r>
              <a:rPr lang="es-CR" sz="1600" dirty="0">
                <a:latin typeface="+mn-lt"/>
                <a:cs typeface="Arial" panose="020B0604020202020204" pitchFamily="34" charset="0"/>
              </a:rPr>
              <a:t> </a:t>
            </a:r>
            <a:r>
              <a:rPr lang="es-CR" sz="1600" dirty="0" err="1">
                <a:latin typeface="+mn-lt"/>
                <a:cs typeface="Arial" panose="020B0604020202020204" pitchFamily="34" charset="0"/>
              </a:rPr>
              <a:t>thought</a:t>
            </a:r>
            <a:r>
              <a:rPr lang="es-CR" sz="1600" dirty="0">
                <a:latin typeface="+mn-lt"/>
                <a:cs typeface="Arial" panose="020B0604020202020204" pitchFamily="34" charset="0"/>
              </a:rPr>
              <a:t> </a:t>
            </a:r>
            <a:r>
              <a:rPr lang="es-CR" sz="1600" dirty="0" err="1">
                <a:latin typeface="+mn-lt"/>
                <a:cs typeface="Arial" panose="020B0604020202020204" pitchFamily="34" charset="0"/>
              </a:rPr>
              <a:t>that</a:t>
            </a:r>
            <a:r>
              <a:rPr lang="es-CR" sz="1600" dirty="0">
                <a:latin typeface="+mn-lt"/>
                <a:cs typeface="Arial" panose="020B0604020202020204" pitchFamily="34" charset="0"/>
              </a:rPr>
              <a:t> comes </a:t>
            </a:r>
            <a:r>
              <a:rPr lang="es-CR" sz="1600" dirty="0" err="1">
                <a:latin typeface="+mn-lt"/>
                <a:cs typeface="Arial" panose="020B0604020202020204" pitchFamily="34" charset="0"/>
              </a:rPr>
              <a:t>to</a:t>
            </a:r>
            <a:r>
              <a:rPr lang="es-CR" sz="1600" dirty="0">
                <a:latin typeface="+mn-lt"/>
                <a:cs typeface="Arial" panose="020B0604020202020204" pitchFamily="34" charset="0"/>
              </a:rPr>
              <a:t> </a:t>
            </a:r>
            <a:r>
              <a:rPr lang="es-CR" sz="1600" dirty="0" err="1">
                <a:latin typeface="+mn-lt"/>
                <a:cs typeface="Arial" panose="020B0604020202020204" pitchFamily="34" charset="0"/>
              </a:rPr>
              <a:t>mind</a:t>
            </a:r>
            <a:endParaRPr lang="es-CR" dirty="0">
              <a:latin typeface="+mn-lt"/>
            </a:endParaRPr>
          </a:p>
          <a:p>
            <a:pPr algn="ctr"/>
            <a:endParaRPr lang="es-CR" dirty="0"/>
          </a:p>
          <a:p>
            <a:pPr algn="ctr"/>
            <a:endParaRPr lang="es-CR" dirty="0"/>
          </a:p>
          <a:p>
            <a:pPr algn="ctr"/>
            <a:endParaRPr lang="es-CR" dirty="0"/>
          </a:p>
          <a:p>
            <a:pPr algn="ctr"/>
            <a:endParaRPr lang="es-CR" sz="2000" dirty="0"/>
          </a:p>
          <a:p>
            <a:pPr algn="ctr"/>
            <a:endParaRPr lang="es-CR" sz="2000" dirty="0"/>
          </a:p>
        </p:txBody>
      </p:sp>
      <p:pic>
        <p:nvPicPr>
          <p:cNvPr id="37" name="Picture 36">
            <a:extLst>
              <a:ext uri="{FF2B5EF4-FFF2-40B4-BE49-F238E27FC236}">
                <a16:creationId xmlns:a16="http://schemas.microsoft.com/office/drawing/2014/main" id="{D48F288E-B7C1-4543-A6E6-DFE892D5FD7F}"/>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744538" y="4814687"/>
            <a:ext cx="1828536" cy="1290280"/>
          </a:xfrm>
          <a:prstGeom prst="rect">
            <a:avLst/>
          </a:prstGeom>
        </p:spPr>
      </p:pic>
      <p:sp>
        <p:nvSpPr>
          <p:cNvPr id="38" name="TextBox 37">
            <a:extLst>
              <a:ext uri="{FF2B5EF4-FFF2-40B4-BE49-F238E27FC236}">
                <a16:creationId xmlns:a16="http://schemas.microsoft.com/office/drawing/2014/main" id="{1EC2DE2F-663B-4F4A-91EC-7012893111D3}"/>
              </a:ext>
            </a:extLst>
          </p:cNvPr>
          <p:cNvSpPr txBox="1"/>
          <p:nvPr/>
        </p:nvSpPr>
        <p:spPr>
          <a:xfrm>
            <a:off x="998685" y="4860032"/>
            <a:ext cx="690074" cy="861774"/>
          </a:xfrm>
          <a:prstGeom prst="rect">
            <a:avLst/>
          </a:prstGeom>
          <a:noFill/>
        </p:spPr>
        <p:txBody>
          <a:bodyPr wrap="square" rtlCol="0">
            <a:spAutoFit/>
          </a:bodyPr>
          <a:lstStyle/>
          <a:p>
            <a:r>
              <a:rPr lang="es-CR" sz="1000" dirty="0"/>
              <a:t>I honor </a:t>
            </a:r>
            <a:r>
              <a:rPr lang="es-CR" sz="1000" dirty="0" err="1"/>
              <a:t>my</a:t>
            </a:r>
            <a:r>
              <a:rPr lang="es-CR" sz="1000" dirty="0"/>
              <a:t> spiritual </a:t>
            </a:r>
            <a:r>
              <a:rPr lang="es-CR" sz="1000" dirty="0" err="1"/>
              <a:t>Mother</a:t>
            </a:r>
            <a:r>
              <a:rPr lang="es-CR" sz="1000" dirty="0"/>
              <a:t> &amp; </a:t>
            </a:r>
            <a:r>
              <a:rPr lang="es-CR" sz="1000" dirty="0" err="1"/>
              <a:t>Father</a:t>
            </a:r>
            <a:endParaRPr lang="es-CR" sz="1000" dirty="0"/>
          </a:p>
        </p:txBody>
      </p:sp>
      <p:pic>
        <p:nvPicPr>
          <p:cNvPr id="39" name="Picture 38">
            <a:extLst>
              <a:ext uri="{FF2B5EF4-FFF2-40B4-BE49-F238E27FC236}">
                <a16:creationId xmlns:a16="http://schemas.microsoft.com/office/drawing/2014/main" id="{669E7F15-803D-42B4-AF1B-454CE9302445}"/>
              </a:ext>
            </a:extLst>
          </p:cNvPr>
          <p:cNvPicPr>
            <a:picLocks noChangeAspect="1"/>
          </p:cNvPicPr>
          <p:nvPr/>
        </p:nvPicPr>
        <p:blipFill>
          <a:blip r:embed="rId7" cstate="print">
            <a:biLevel thresh="50000"/>
            <a:extLst>
              <a:ext uri="{28A0092B-C50C-407E-A947-70E740481C1C}">
                <a14:useLocalDpi xmlns:a14="http://schemas.microsoft.com/office/drawing/2010/main" val="0"/>
              </a:ext>
            </a:extLst>
          </a:blip>
          <a:stretch>
            <a:fillRect/>
          </a:stretch>
        </p:blipFill>
        <p:spPr>
          <a:xfrm>
            <a:off x="4824204" y="5031601"/>
            <a:ext cx="690074" cy="715168"/>
          </a:xfrm>
          <a:prstGeom prst="rect">
            <a:avLst/>
          </a:prstGeom>
        </p:spPr>
      </p:pic>
      <p:pic>
        <p:nvPicPr>
          <p:cNvPr id="40" name="Picture 39">
            <a:extLst>
              <a:ext uri="{FF2B5EF4-FFF2-40B4-BE49-F238E27FC236}">
                <a16:creationId xmlns:a16="http://schemas.microsoft.com/office/drawing/2014/main" id="{8C77B60B-7E32-4C91-8AF7-60E75B3778E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47544" y="5083714"/>
            <a:ext cx="610942" cy="610942"/>
          </a:xfrm>
          <a:prstGeom prst="rect">
            <a:avLst/>
          </a:prstGeom>
        </p:spPr>
      </p:pic>
      <p:pic>
        <p:nvPicPr>
          <p:cNvPr id="41" name="Picture 40">
            <a:extLst>
              <a:ext uri="{FF2B5EF4-FFF2-40B4-BE49-F238E27FC236}">
                <a16:creationId xmlns:a16="http://schemas.microsoft.com/office/drawing/2014/main" id="{6BAAB504-F17B-4207-AC8F-EA4F97D8963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56246" y="5083714"/>
            <a:ext cx="610942" cy="610942"/>
          </a:xfrm>
          <a:prstGeom prst="rect">
            <a:avLst/>
          </a:prstGeom>
        </p:spPr>
      </p:pic>
      <p:sp>
        <p:nvSpPr>
          <p:cNvPr id="42" name="TextBox 41">
            <a:extLst>
              <a:ext uri="{FF2B5EF4-FFF2-40B4-BE49-F238E27FC236}">
                <a16:creationId xmlns:a16="http://schemas.microsoft.com/office/drawing/2014/main" id="{97088344-9CF2-4ADD-8768-BBFAF42B1943}"/>
              </a:ext>
            </a:extLst>
          </p:cNvPr>
          <p:cNvSpPr txBox="1"/>
          <p:nvPr/>
        </p:nvSpPr>
        <p:spPr>
          <a:xfrm>
            <a:off x="4868462" y="5759372"/>
            <a:ext cx="645816" cy="276999"/>
          </a:xfrm>
          <a:prstGeom prst="rect">
            <a:avLst/>
          </a:prstGeom>
          <a:noFill/>
        </p:spPr>
        <p:txBody>
          <a:bodyPr wrap="square" rtlCol="0">
            <a:spAutoFit/>
          </a:bodyPr>
          <a:lstStyle/>
          <a:p>
            <a:r>
              <a:rPr lang="en-US" sz="1200" dirty="0"/>
              <a:t>  Fear</a:t>
            </a:r>
          </a:p>
        </p:txBody>
      </p:sp>
      <p:sp>
        <p:nvSpPr>
          <p:cNvPr id="43" name="TextBox 42">
            <a:extLst>
              <a:ext uri="{FF2B5EF4-FFF2-40B4-BE49-F238E27FC236}">
                <a16:creationId xmlns:a16="http://schemas.microsoft.com/office/drawing/2014/main" id="{E209F0C1-A95F-480C-8D33-5ABC29A09F7C}"/>
              </a:ext>
            </a:extLst>
          </p:cNvPr>
          <p:cNvSpPr txBox="1"/>
          <p:nvPr/>
        </p:nvSpPr>
        <p:spPr>
          <a:xfrm>
            <a:off x="4014185" y="5759372"/>
            <a:ext cx="677160" cy="276999"/>
          </a:xfrm>
          <a:prstGeom prst="rect">
            <a:avLst/>
          </a:prstGeom>
          <a:noFill/>
        </p:spPr>
        <p:txBody>
          <a:bodyPr wrap="square" rtlCol="0">
            <a:spAutoFit/>
          </a:bodyPr>
          <a:lstStyle/>
          <a:p>
            <a:r>
              <a:rPr lang="en-US" sz="1200" dirty="0"/>
              <a:t>Anger</a:t>
            </a:r>
          </a:p>
        </p:txBody>
      </p:sp>
      <p:sp>
        <p:nvSpPr>
          <p:cNvPr id="44" name="TextBox 43">
            <a:extLst>
              <a:ext uri="{FF2B5EF4-FFF2-40B4-BE49-F238E27FC236}">
                <a16:creationId xmlns:a16="http://schemas.microsoft.com/office/drawing/2014/main" id="{2B918773-B721-4902-99BA-B3A33FBD4579}"/>
              </a:ext>
            </a:extLst>
          </p:cNvPr>
          <p:cNvSpPr txBox="1"/>
          <p:nvPr/>
        </p:nvSpPr>
        <p:spPr>
          <a:xfrm>
            <a:off x="5819070" y="5793090"/>
            <a:ext cx="767382" cy="276999"/>
          </a:xfrm>
          <a:prstGeom prst="rect">
            <a:avLst/>
          </a:prstGeom>
          <a:noFill/>
        </p:spPr>
        <p:txBody>
          <a:bodyPr wrap="square" rtlCol="0">
            <a:spAutoFit/>
          </a:bodyPr>
          <a:lstStyle/>
          <a:p>
            <a:r>
              <a:rPr lang="en-US" sz="1200" dirty="0"/>
              <a:t>Sadness</a:t>
            </a:r>
          </a:p>
        </p:txBody>
      </p:sp>
      <p:pic>
        <p:nvPicPr>
          <p:cNvPr id="45" name="Picture 44">
            <a:extLst>
              <a:ext uri="{FF2B5EF4-FFF2-40B4-BE49-F238E27FC236}">
                <a16:creationId xmlns:a16="http://schemas.microsoft.com/office/drawing/2014/main" id="{C9D917CE-E162-4943-A93A-AA73F3F13E19}"/>
              </a:ext>
            </a:extLst>
          </p:cNvPr>
          <p:cNvPicPr/>
          <p:nvPr/>
        </p:nvPicPr>
        <p:blipFill>
          <a:blip r:embed="rId10"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375132" y="1875584"/>
            <a:ext cx="1581092" cy="1523874"/>
          </a:xfrm>
          <a:prstGeom prst="rect">
            <a:avLst/>
          </a:prstGeom>
        </p:spPr>
      </p:pic>
      <p:sp>
        <p:nvSpPr>
          <p:cNvPr id="46" name="TextBox 28">
            <a:extLst>
              <a:ext uri="{FF2B5EF4-FFF2-40B4-BE49-F238E27FC236}">
                <a16:creationId xmlns:a16="http://schemas.microsoft.com/office/drawing/2014/main" id="{EECA5387-9E02-46F2-B9FB-77D40175AAFC}"/>
              </a:ext>
            </a:extLst>
          </p:cNvPr>
          <p:cNvSpPr txBox="1"/>
          <p:nvPr/>
        </p:nvSpPr>
        <p:spPr>
          <a:xfrm rot="18951938">
            <a:off x="4642914" y="2323853"/>
            <a:ext cx="1163137" cy="261610"/>
          </a:xfrm>
          <a:prstGeom prst="rect">
            <a:avLst/>
          </a:prstGeom>
          <a:noFill/>
        </p:spPr>
        <p:txBody>
          <a:bodyPr wrap="square" rtlCol="0">
            <a:spAutoFit/>
          </a:bodyPr>
          <a:lstStyle/>
          <a:p>
            <a:pPr marL="0" marR="0" algn="ctr" eaLnBrk="0" fontAlgn="base" hangingPunct="0">
              <a:spcBef>
                <a:spcPts val="0"/>
              </a:spcBef>
              <a:spcAft>
                <a:spcPts val="0"/>
              </a:spcAft>
            </a:pPr>
            <a:r>
              <a:rPr lang="en-US"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Clean slate</a:t>
            </a:r>
            <a:endParaRPr lang="en-US" sz="1600" b="1" dirty="0">
              <a:effectLst/>
              <a:latin typeface="Times New Roman" panose="02020603050405020304" pitchFamily="18" charset="0"/>
              <a:ea typeface="Times New Roman" panose="02020603050405020304" pitchFamily="18" charset="0"/>
            </a:endParaRPr>
          </a:p>
        </p:txBody>
      </p:sp>
      <p:pic>
        <p:nvPicPr>
          <p:cNvPr id="47" name="Picture 46">
            <a:extLst>
              <a:ext uri="{FF2B5EF4-FFF2-40B4-BE49-F238E27FC236}">
                <a16:creationId xmlns:a16="http://schemas.microsoft.com/office/drawing/2014/main" id="{A6D7D7BF-F4F1-48D6-A7E6-AB8AF25C6A91}"/>
              </a:ext>
            </a:extLst>
          </p:cNvPr>
          <p:cNvPicPr/>
          <p:nvPr/>
        </p:nvPicPr>
        <p:blipFill>
          <a:blip r:embed="rId11" cstate="print">
            <a:extLst>
              <a:ext uri="{28A0092B-C50C-407E-A947-70E740481C1C}">
                <a14:useLocalDpi xmlns:a14="http://schemas.microsoft.com/office/drawing/2010/main" val="0"/>
              </a:ext>
            </a:extLst>
          </a:blip>
          <a:stretch>
            <a:fillRect/>
          </a:stretch>
        </p:blipFill>
        <p:spPr>
          <a:xfrm>
            <a:off x="569445" y="7812360"/>
            <a:ext cx="2160239" cy="1070610"/>
          </a:xfrm>
          <a:prstGeom prst="rect">
            <a:avLst/>
          </a:prstGeom>
          <a:ln>
            <a:solidFill>
              <a:schemeClr val="tx1"/>
            </a:solidFill>
            <a:prstDash val="solid"/>
          </a:ln>
        </p:spPr>
      </p:pic>
      <p:pic>
        <p:nvPicPr>
          <p:cNvPr id="48" name="Picture 47">
            <a:extLst>
              <a:ext uri="{FF2B5EF4-FFF2-40B4-BE49-F238E27FC236}">
                <a16:creationId xmlns:a16="http://schemas.microsoft.com/office/drawing/2014/main" id="{324E7100-D607-4F1D-B0ED-7FA6BEC56F0F}"/>
              </a:ext>
            </a:extLst>
          </p:cNvPr>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4196789" y="7727691"/>
            <a:ext cx="1759435" cy="1219657"/>
          </a:xfrm>
          <a:prstGeom prst="rect">
            <a:avLst/>
          </a:prstGeom>
        </p:spPr>
      </p:pic>
      <p:sp>
        <p:nvSpPr>
          <p:cNvPr id="49" name="TextBox 48">
            <a:extLst>
              <a:ext uri="{FF2B5EF4-FFF2-40B4-BE49-F238E27FC236}">
                <a16:creationId xmlns:a16="http://schemas.microsoft.com/office/drawing/2014/main" id="{3E3793BC-A206-4D26-8D48-1FA7BA786013}"/>
              </a:ext>
            </a:extLst>
          </p:cNvPr>
          <p:cNvSpPr txBox="1"/>
          <p:nvPr/>
        </p:nvSpPr>
        <p:spPr>
          <a:xfrm>
            <a:off x="4368437" y="7533500"/>
            <a:ext cx="645816" cy="276999"/>
          </a:xfrm>
          <a:prstGeom prst="rect">
            <a:avLst/>
          </a:prstGeom>
          <a:noFill/>
        </p:spPr>
        <p:txBody>
          <a:bodyPr wrap="square" rtlCol="0">
            <a:spAutoFit/>
          </a:bodyPr>
          <a:lstStyle/>
          <a:p>
            <a:r>
              <a:rPr lang="en-US" sz="1200" b="1" dirty="0"/>
              <a:t>Love</a:t>
            </a:r>
          </a:p>
        </p:txBody>
      </p:sp>
      <p:sp>
        <p:nvSpPr>
          <p:cNvPr id="50" name="TextBox 49">
            <a:extLst>
              <a:ext uri="{FF2B5EF4-FFF2-40B4-BE49-F238E27FC236}">
                <a16:creationId xmlns:a16="http://schemas.microsoft.com/office/drawing/2014/main" id="{B26D02BC-ECA3-4BC6-B1D6-D50A2C88EBBA}"/>
              </a:ext>
            </a:extLst>
          </p:cNvPr>
          <p:cNvSpPr txBox="1"/>
          <p:nvPr/>
        </p:nvSpPr>
        <p:spPr>
          <a:xfrm>
            <a:off x="5949571" y="8046347"/>
            <a:ext cx="867804" cy="400110"/>
          </a:xfrm>
          <a:prstGeom prst="rect">
            <a:avLst/>
          </a:prstGeom>
          <a:noFill/>
        </p:spPr>
        <p:txBody>
          <a:bodyPr wrap="square" rtlCol="0">
            <a:spAutoFit/>
          </a:bodyPr>
          <a:lstStyle/>
          <a:p>
            <a:r>
              <a:rPr lang="en-US" sz="1000" b="1" dirty="0"/>
              <a:t>Words of Christ Lisbet</a:t>
            </a:r>
          </a:p>
        </p:txBody>
      </p:sp>
      <p:sp>
        <p:nvSpPr>
          <p:cNvPr id="51" name="TextBox 50">
            <a:extLst>
              <a:ext uri="{FF2B5EF4-FFF2-40B4-BE49-F238E27FC236}">
                <a16:creationId xmlns:a16="http://schemas.microsoft.com/office/drawing/2014/main" id="{2C562F10-A185-440B-AB29-B91E20807CB2}"/>
              </a:ext>
            </a:extLst>
          </p:cNvPr>
          <p:cNvSpPr txBox="1"/>
          <p:nvPr/>
        </p:nvSpPr>
        <p:spPr>
          <a:xfrm>
            <a:off x="3945139" y="7668344"/>
            <a:ext cx="635989" cy="276999"/>
          </a:xfrm>
          <a:prstGeom prst="rect">
            <a:avLst/>
          </a:prstGeom>
          <a:noFill/>
        </p:spPr>
        <p:txBody>
          <a:bodyPr wrap="square" rtlCol="0">
            <a:spAutoFit/>
          </a:bodyPr>
          <a:lstStyle/>
          <a:p>
            <a:r>
              <a:rPr lang="en-US" sz="1200" b="1" dirty="0"/>
              <a:t>Peace</a:t>
            </a:r>
          </a:p>
        </p:txBody>
      </p:sp>
      <p:sp>
        <p:nvSpPr>
          <p:cNvPr id="52" name="TextBox 51">
            <a:extLst>
              <a:ext uri="{FF2B5EF4-FFF2-40B4-BE49-F238E27FC236}">
                <a16:creationId xmlns:a16="http://schemas.microsoft.com/office/drawing/2014/main" id="{CDCFAD04-342C-48F5-8708-7F5248E1113C}"/>
              </a:ext>
            </a:extLst>
          </p:cNvPr>
          <p:cNvSpPr txBox="1"/>
          <p:nvPr/>
        </p:nvSpPr>
        <p:spPr>
          <a:xfrm>
            <a:off x="3783513" y="8504201"/>
            <a:ext cx="794560" cy="276999"/>
          </a:xfrm>
          <a:prstGeom prst="rect">
            <a:avLst/>
          </a:prstGeom>
          <a:noFill/>
        </p:spPr>
        <p:txBody>
          <a:bodyPr wrap="square" rtlCol="0">
            <a:spAutoFit/>
          </a:bodyPr>
          <a:lstStyle/>
          <a:p>
            <a:r>
              <a:rPr lang="es-CR" sz="1200" b="1" dirty="0" err="1"/>
              <a:t>Wisdom</a:t>
            </a:r>
            <a:endParaRPr lang="es-CR" sz="1200" b="1" dirty="0"/>
          </a:p>
        </p:txBody>
      </p:sp>
      <p:sp>
        <p:nvSpPr>
          <p:cNvPr id="53" name="TextBox 52">
            <a:extLst>
              <a:ext uri="{FF2B5EF4-FFF2-40B4-BE49-F238E27FC236}">
                <a16:creationId xmlns:a16="http://schemas.microsoft.com/office/drawing/2014/main" id="{D4294F20-1EA6-4C6A-8B52-AFD7660A9802}"/>
              </a:ext>
            </a:extLst>
          </p:cNvPr>
          <p:cNvSpPr txBox="1"/>
          <p:nvPr/>
        </p:nvSpPr>
        <p:spPr>
          <a:xfrm>
            <a:off x="5229200" y="7524328"/>
            <a:ext cx="1005268" cy="276999"/>
          </a:xfrm>
          <a:prstGeom prst="rect">
            <a:avLst/>
          </a:prstGeom>
          <a:noFill/>
        </p:spPr>
        <p:txBody>
          <a:bodyPr wrap="square" rtlCol="0">
            <a:spAutoFit/>
          </a:bodyPr>
          <a:lstStyle/>
          <a:p>
            <a:r>
              <a:rPr lang="es-CR" sz="1200" b="1" dirty="0" err="1"/>
              <a:t>Obedience</a:t>
            </a:r>
            <a:endParaRPr lang="es-CR" sz="1200" b="1" dirty="0"/>
          </a:p>
        </p:txBody>
      </p:sp>
      <p:sp>
        <p:nvSpPr>
          <p:cNvPr id="54" name="TextBox 53">
            <a:extLst>
              <a:ext uri="{FF2B5EF4-FFF2-40B4-BE49-F238E27FC236}">
                <a16:creationId xmlns:a16="http://schemas.microsoft.com/office/drawing/2014/main" id="{21BA895A-581D-4407-96DE-7B2B1A8791AC}"/>
              </a:ext>
            </a:extLst>
          </p:cNvPr>
          <p:cNvSpPr txBox="1"/>
          <p:nvPr/>
        </p:nvSpPr>
        <p:spPr>
          <a:xfrm>
            <a:off x="3645024" y="7904037"/>
            <a:ext cx="867804" cy="430887"/>
          </a:xfrm>
          <a:prstGeom prst="rect">
            <a:avLst/>
          </a:prstGeom>
          <a:noFill/>
        </p:spPr>
        <p:txBody>
          <a:bodyPr wrap="square" rtlCol="0">
            <a:spAutoFit/>
          </a:bodyPr>
          <a:lstStyle/>
          <a:p>
            <a:r>
              <a:rPr lang="es-CR" sz="1100" b="1" dirty="0"/>
              <a:t>Good and </a:t>
            </a:r>
            <a:r>
              <a:rPr lang="es-CR" sz="1100" b="1" dirty="0" err="1"/>
              <a:t>just</a:t>
            </a:r>
            <a:r>
              <a:rPr lang="es-CR" sz="1100" b="1" dirty="0"/>
              <a:t> </a:t>
            </a:r>
            <a:r>
              <a:rPr lang="es-CR" sz="1100" b="1" dirty="0" err="1"/>
              <a:t>works</a:t>
            </a:r>
            <a:endParaRPr lang="es-CR" sz="1100" b="1" dirty="0"/>
          </a:p>
        </p:txBody>
      </p:sp>
      <p:sp>
        <p:nvSpPr>
          <p:cNvPr id="55" name="TextBox 54">
            <a:extLst>
              <a:ext uri="{FF2B5EF4-FFF2-40B4-BE49-F238E27FC236}">
                <a16:creationId xmlns:a16="http://schemas.microsoft.com/office/drawing/2014/main" id="{31A05B89-E7BA-4059-AE3B-47B8E68D37F5}"/>
              </a:ext>
            </a:extLst>
          </p:cNvPr>
          <p:cNvSpPr txBox="1"/>
          <p:nvPr/>
        </p:nvSpPr>
        <p:spPr>
          <a:xfrm>
            <a:off x="5703400" y="7769348"/>
            <a:ext cx="1154600" cy="276999"/>
          </a:xfrm>
          <a:prstGeom prst="rect">
            <a:avLst/>
          </a:prstGeom>
          <a:noFill/>
        </p:spPr>
        <p:txBody>
          <a:bodyPr wrap="square" rtlCol="0">
            <a:spAutoFit/>
          </a:bodyPr>
          <a:lstStyle/>
          <a:p>
            <a:r>
              <a:rPr lang="es-CR" sz="1200" b="1" dirty="0" err="1"/>
              <a:t>Clean</a:t>
            </a:r>
            <a:r>
              <a:rPr lang="es-CR" sz="1200" b="1" dirty="0"/>
              <a:t> </a:t>
            </a:r>
            <a:r>
              <a:rPr lang="es-CR" sz="1200" b="1" dirty="0" err="1"/>
              <a:t>mind</a:t>
            </a:r>
            <a:endParaRPr lang="es-CR" sz="1200" b="1" dirty="0"/>
          </a:p>
        </p:txBody>
      </p:sp>
      <p:sp>
        <p:nvSpPr>
          <p:cNvPr id="56" name="TextBox 55">
            <a:extLst>
              <a:ext uri="{FF2B5EF4-FFF2-40B4-BE49-F238E27FC236}">
                <a16:creationId xmlns:a16="http://schemas.microsoft.com/office/drawing/2014/main" id="{277509B8-8ACC-4300-8B40-8C57CB82F7F0}"/>
              </a:ext>
            </a:extLst>
          </p:cNvPr>
          <p:cNvSpPr txBox="1"/>
          <p:nvPr/>
        </p:nvSpPr>
        <p:spPr>
          <a:xfrm>
            <a:off x="1658806" y="5083714"/>
            <a:ext cx="690074" cy="400110"/>
          </a:xfrm>
          <a:prstGeom prst="rect">
            <a:avLst/>
          </a:prstGeom>
          <a:noFill/>
        </p:spPr>
        <p:txBody>
          <a:bodyPr wrap="square" rtlCol="0">
            <a:spAutoFit/>
          </a:bodyPr>
          <a:lstStyle/>
          <a:p>
            <a:pPr algn="ctr"/>
            <a:r>
              <a:rPr lang="es-CR" sz="1000" dirty="0"/>
              <a:t>I </a:t>
            </a:r>
            <a:r>
              <a:rPr lang="es-CR" sz="1000" dirty="0" err="1"/>
              <a:t>love</a:t>
            </a:r>
            <a:r>
              <a:rPr lang="es-CR" sz="1000" dirty="0"/>
              <a:t> </a:t>
            </a:r>
            <a:r>
              <a:rPr lang="es-CR" sz="1000" dirty="0" err="1"/>
              <a:t>my</a:t>
            </a:r>
            <a:r>
              <a:rPr lang="es-CR" sz="1000" dirty="0"/>
              <a:t> </a:t>
            </a:r>
            <a:r>
              <a:rPr lang="es-CR" sz="1000" dirty="0" err="1"/>
              <a:t>neighbor</a:t>
            </a:r>
            <a:endParaRPr lang="es-CR" sz="1000" dirty="0"/>
          </a:p>
        </p:txBody>
      </p:sp>
    </p:spTree>
    <p:extLst>
      <p:ext uri="{BB962C8B-B14F-4D97-AF65-F5344CB8AC3E}">
        <p14:creationId xmlns:p14="http://schemas.microsoft.com/office/powerpoint/2010/main" val="3906467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1050361</TotalTime>
  <Words>955</Words>
  <Application>Microsoft Office PowerPoint</Application>
  <PresentationFormat>On-screen Show (4:3)</PresentationFormat>
  <Paragraphs>97</Paragraphs>
  <Slides>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Bookman Old Style</vt:lpstr>
      <vt:lpstr>Calibri</vt:lpstr>
      <vt:lpstr>Calibri Light</vt:lpstr>
      <vt:lpstr>Californian FB</vt:lpstr>
      <vt:lpstr>Century Gothic</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7915</cp:revision>
  <cp:lastPrinted>2018-09-10T19:54:12Z</cp:lastPrinted>
  <dcterms:created xsi:type="dcterms:W3CDTF">2011-04-01T14:17:38Z</dcterms:created>
  <dcterms:modified xsi:type="dcterms:W3CDTF">2021-01-06T23:00:53Z</dcterms:modified>
</cp:coreProperties>
</file>