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7" r:id="rId4"/>
    <p:sldId id="279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57A6"/>
    <a:srgbClr val="FF9999"/>
    <a:srgbClr val="7F6AFA"/>
    <a:srgbClr val="2006BA"/>
    <a:srgbClr val="F26A1E"/>
    <a:srgbClr val="F8F8F8"/>
    <a:srgbClr val="F6BB00"/>
    <a:srgbClr val="FF0066"/>
    <a:srgbClr val="EAEAEA"/>
    <a:srgbClr val="17C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9" autoAdjust="0"/>
    <p:restoredTop sz="94434" autoAdjust="0"/>
  </p:normalViewPr>
  <p:slideViewPr>
    <p:cSldViewPr>
      <p:cViewPr varScale="1">
        <p:scale>
          <a:sx n="53" d="100"/>
          <a:sy n="53" d="100"/>
        </p:scale>
        <p:origin x="1608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5/01/2018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334927" y="60776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55622" y="968819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pic>
        <p:nvPicPr>
          <p:cNvPr id="19" name="Picture 18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04" y="70865"/>
            <a:ext cx="1145144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334927" y="40388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Clase#165 El Templo de Dios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0873"/>
            <a:ext cx="1438857" cy="908536"/>
          </a:xfrm>
          <a:prstGeom prst="rect">
            <a:avLst/>
          </a:prstGeom>
        </p:spPr>
      </p:pic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614847" y="1565886"/>
            <a:ext cx="5688632" cy="7417415"/>
          </a:xfrm>
          <a:prstGeom prst="rect">
            <a:avLst/>
          </a:prstGeom>
          <a:noFill/>
          <a:ln w="38100">
            <a:noFill/>
            <a:prstDash val="lgDashDot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Santos ángeles, nuestros Padres hoy nos muestran donde esta el templo de Dios. Hoy aprenderemos donde realmente esta Dios para poder estar cerca de Ellos.</a:t>
            </a:r>
          </a:p>
          <a:p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templo de Dios no esta arriba en el cielo físico, muy lejano de nosotros. El templo de Dios somos nosotros, es nuestra mente</a:t>
            </a:r>
            <a:r>
              <a:rPr lang="es-CR" sz="13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00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0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No todos podemos ser el templo de Dios porque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ML solo viven en una mente limpia, pura y santa que tiene el conocimiento que da CL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Cuando Cristo dice que va a prepararnos un lugar, se refiere a un lugar espiritual,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un conocimiento de Dios que nos da una vida eterna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 obedecemos sus mandamientos y le seguimos fielmente. Solo viviendo una vida santa y perfecta y estando en el Orden de ML, es que agradamos a Dios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Solo Cristo con sus sabias palabras de amor, puede llevar a alguien que esta vacío y desordenado a poder vivir una vida santa que agrada a Dios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Cristo Lisbet es la Sabiduría en persona y esta aquí para ayudarnos.  Si hacemos todo lo que Ella nos ense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a, no moriremos.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Solo CL nos ha hecho columnas del templo de Dios Padre y Madre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Ella quiere que seamos firmes, maduros y constantes para que agrademos a Dios Padre como lo hace Ella. 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Primero Ellos tienen que limpiar nuestra mente, poco a poco con su palabra, y así reconstruir el templo de Dios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Nos ense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 como debe estar nuestro templo/mente para que Dios pueda vivir ahí y no irse jamás. 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 es quien hace que podamos creer, ser justos y temerosos de Dios para solo servir a MelquisedecLisbet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C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RS, la mente es el Templo de Dios y solo ahí vive Dios. ML han dicho que somos su pueblo y han prometido que siempre estarán con nosotros.  Sabemos que Dios existe y vive entre nosotros, mostrándonos lo poderosos que son.  </a:t>
            </a:r>
            <a:r>
              <a:rPr lang="es-CR" sz="13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 ha depositado la semilla del espíritu de Dios en nuestra mente y si le seguimos para siempre, ML vivirán con nosotros eternamente</a:t>
            </a:r>
            <a:r>
              <a:rPr lang="es-C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 Solo con CL podemos reinar para siempre.   </a:t>
            </a:r>
            <a:endParaRPr lang="es-CR" sz="13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R" sz="1200" b="1" dirty="0" smtClean="0">
              <a:solidFill>
                <a:srgbClr val="00B0F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600" b="1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¡Gracias ML por tu sabiduría, te respeto y mantengo el templo limpio.  Quiero ser una columna de tu Templo, firme, madura y constante. Amen, Aleluya!</a:t>
            </a:r>
            <a:endParaRPr lang="es-CR" sz="1600" dirty="0" smtClean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492" y="4595604"/>
            <a:ext cx="228229" cy="2049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526" y="1439116"/>
            <a:ext cx="1115245" cy="76492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288" y="1469538"/>
            <a:ext cx="1008112" cy="764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168035" y="1009908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0873"/>
            <a:ext cx="1438857" cy="9085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1642" y="1447133"/>
            <a:ext cx="650105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 1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3 a color en papel mas resistente para la RS menor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4 para la RS mayor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Esta clase esta preparada mas para la RS mayor, para los mas pequeños seria bueno traten de simplificarla un poco.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tema, si no tienen</a:t>
            </a: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acceso al video: </a:t>
            </a:r>
            <a:endParaRPr lang="es-CR" sz="1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tipo de mente puede ser el templo de Dios? Una mente limpia, pura y santa que tiene el conocimiento que nos da CL. </a:t>
            </a: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Quién nos hace columnas del templo? Cristo Lisbet.</a:t>
            </a:r>
          </a:p>
          <a:p>
            <a:pPr marL="463550" indent="-177800">
              <a:buFont typeface="+mj-lt"/>
              <a:buAutoNum type="arabicPeriod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Qué ha depositado Cristo Lisbet en nosotros? La semilla del espíritu de Dios. </a:t>
            </a:r>
            <a:r>
              <a:rPr lang="es-CR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debe motivar a los niños a contestar las preguntas mientras aparece el reloj en la pantalla del video.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en sus casas.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Soy Columna del Templo de ML 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RS va a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pintar el dibujo en la pagina 3.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Materiales:        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Crayolas / lápices de color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4927" y="40388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Clase#165 El Templo de Dios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0873"/>
            <a:ext cx="1438857" cy="9085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34927" y="40388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Clase#165 El Templo de Dios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5" y="1125451"/>
            <a:ext cx="6858000" cy="86947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25" y="1907704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 smtClean="0"/>
              <a:t>Soy una firme columna del templo de MelquisedecLisbet</a:t>
            </a:r>
            <a:endParaRPr lang="es-CR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3229516" y="4227835"/>
            <a:ext cx="2113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Soy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justo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7539" y="2624862"/>
            <a:ext cx="31727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Mantengo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el </a:t>
            </a:r>
          </a:p>
          <a:p>
            <a:pPr algn="ctr"/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templo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limpio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24944" y="6131388"/>
            <a:ext cx="24182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Creo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en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CL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3117" y="8100392"/>
            <a:ext cx="34016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Solo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sirvo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 ML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3355" y="7063989"/>
            <a:ext cx="2703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Soy </a:t>
            </a:r>
            <a:r>
              <a:rPr lang="en-US" sz="4000" b="1" cap="none" spc="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fiel</a:t>
            </a:r>
            <a:r>
              <a:rPr lang="en-US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 CL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29332" y="5160436"/>
            <a:ext cx="30572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Respeto</a:t>
            </a:r>
            <a:r>
              <a:rPr lang="en-US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 ML</a:t>
            </a:r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355" y="8470913"/>
            <a:ext cx="142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ook Antiqua" panose="02040602050305030304" pitchFamily="18" charset="0"/>
              </a:rPr>
              <a:t>MI MENTE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9452" y="8332413"/>
            <a:ext cx="142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ook Antiqua" panose="02040602050305030304" pitchFamily="18" charset="0"/>
              </a:rPr>
              <a:t>TEMPLO DE ML</a:t>
            </a:r>
            <a:endParaRPr lang="en-US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2" name="Picture 61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29" y="70865"/>
            <a:ext cx="1001419" cy="85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0873"/>
            <a:ext cx="1438857" cy="9085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34927" y="403885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Clase#165 El Templo de Dios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grpSp>
        <p:nvGrpSpPr>
          <p:cNvPr id="8" name="Grupo 13"/>
          <p:cNvGrpSpPr/>
          <p:nvPr/>
        </p:nvGrpSpPr>
        <p:grpSpPr>
          <a:xfrm rot="16200000">
            <a:off x="-512573" y="1531723"/>
            <a:ext cx="7931418" cy="6858000"/>
            <a:chOff x="-2145817" y="2932288"/>
            <a:chExt cx="8712969" cy="4680520"/>
          </a:xfrm>
        </p:grpSpPr>
        <p:sp>
          <p:nvSpPr>
            <p:cNvPr id="9" name="TextBox 8"/>
            <p:cNvSpPr txBox="1"/>
            <p:nvPr/>
          </p:nvSpPr>
          <p:spPr>
            <a:xfrm>
              <a:off x="980728" y="6372200"/>
              <a:ext cx="205075" cy="2973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0" name="Imagen 17"/>
            <p:cNvPicPr>
              <a:picLocks noChangeAspect="1"/>
            </p:cNvPicPr>
            <p:nvPr/>
          </p:nvPicPr>
          <p:blipFill rotWithShape="1">
            <a:blip r:embed="rId4"/>
            <a:srcRect l="6832" t="27360" r="26203" b="8657"/>
            <a:stretch/>
          </p:blipFill>
          <p:spPr>
            <a:xfrm>
              <a:off x="-2145817" y="2932288"/>
              <a:ext cx="8712969" cy="4680520"/>
            </a:xfrm>
            <a:prstGeom prst="rect">
              <a:avLst/>
            </a:prstGeom>
          </p:spPr>
        </p:pic>
        <p:sp>
          <p:nvSpPr>
            <p:cNvPr id="12" name="CuadroTexto 19"/>
            <p:cNvSpPr txBox="1"/>
            <p:nvPr/>
          </p:nvSpPr>
          <p:spPr>
            <a:xfrm>
              <a:off x="1992655" y="3311824"/>
              <a:ext cx="1058689" cy="2310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 smtClean="0"/>
                <a:t>paciencia</a:t>
              </a:r>
              <a:endParaRPr lang="es-MX" sz="1600" dirty="0"/>
            </a:p>
          </p:txBody>
        </p:sp>
        <p:sp>
          <p:nvSpPr>
            <p:cNvPr id="13" name="CuadroTexto 20"/>
            <p:cNvSpPr txBox="1"/>
            <p:nvPr/>
          </p:nvSpPr>
          <p:spPr>
            <a:xfrm>
              <a:off x="4883434" y="3195347"/>
              <a:ext cx="1032276" cy="399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 smtClean="0"/>
                <a:t>Dominio </a:t>
              </a:r>
            </a:p>
            <a:p>
              <a:r>
                <a:rPr lang="es-ES" sz="1600" dirty="0" smtClean="0"/>
                <a:t>propio</a:t>
              </a:r>
              <a:endParaRPr lang="es-MX" sz="1600" dirty="0"/>
            </a:p>
          </p:txBody>
        </p:sp>
        <p:sp>
          <p:nvSpPr>
            <p:cNvPr id="14" name="CuadroTexto 1"/>
            <p:cNvSpPr txBox="1"/>
            <p:nvPr/>
          </p:nvSpPr>
          <p:spPr>
            <a:xfrm>
              <a:off x="4110231" y="3995936"/>
              <a:ext cx="9098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AMOR</a:t>
              </a:r>
              <a:endParaRPr lang="es-MX" dirty="0"/>
            </a:p>
          </p:txBody>
        </p:sp>
        <p:sp>
          <p:nvSpPr>
            <p:cNvPr id="15" name="CuadroTexto 2"/>
            <p:cNvSpPr txBox="1"/>
            <p:nvPr/>
          </p:nvSpPr>
          <p:spPr>
            <a:xfrm>
              <a:off x="2622671" y="4739971"/>
              <a:ext cx="1176674" cy="399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/>
                <a:t>Espíritu de</a:t>
              </a:r>
            </a:p>
            <a:p>
              <a:r>
                <a:rPr lang="es-MX" sz="1600" dirty="0" smtClean="0"/>
                <a:t> poder</a:t>
              </a:r>
              <a:endParaRPr lang="es-MX" sz="1600" dirty="0"/>
            </a:p>
          </p:txBody>
        </p:sp>
        <p:sp>
          <p:nvSpPr>
            <p:cNvPr id="16" name="CuadroTexto 3"/>
            <p:cNvSpPr txBox="1"/>
            <p:nvPr/>
          </p:nvSpPr>
          <p:spPr>
            <a:xfrm>
              <a:off x="-355915" y="3712361"/>
              <a:ext cx="1220909" cy="567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/>
                <a:t>Ya no vivo, </a:t>
              </a:r>
            </a:p>
            <a:p>
              <a:r>
                <a:rPr lang="es-MX" sz="1600" dirty="0" smtClean="0"/>
                <a:t>CL vive en</a:t>
              </a:r>
            </a:p>
            <a:p>
              <a:r>
                <a:rPr lang="es-MX" sz="1600" dirty="0" smtClean="0"/>
                <a:t> mi</a:t>
              </a:r>
              <a:endParaRPr lang="es-MX" sz="1600" dirty="0"/>
            </a:p>
          </p:txBody>
        </p:sp>
        <p:sp>
          <p:nvSpPr>
            <p:cNvPr id="17" name="CuadroTexto 4"/>
            <p:cNvSpPr txBox="1"/>
            <p:nvPr/>
          </p:nvSpPr>
          <p:spPr>
            <a:xfrm>
              <a:off x="2310296" y="5935241"/>
              <a:ext cx="1784206" cy="567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/>
                <a:t>Pensamientos </a:t>
              </a:r>
            </a:p>
            <a:p>
              <a:r>
                <a:rPr lang="es-MX" sz="1600" dirty="0" smtClean="0"/>
                <a:t>cautivos a la </a:t>
              </a:r>
            </a:p>
            <a:p>
              <a:r>
                <a:rPr lang="es-MX" sz="1600" dirty="0" smtClean="0"/>
                <a:t>Obediencia en CL</a:t>
              </a:r>
              <a:endParaRPr lang="es-MX" sz="1600" dirty="0"/>
            </a:p>
          </p:txBody>
        </p:sp>
        <p:sp>
          <p:nvSpPr>
            <p:cNvPr id="18" name="CuadroTexto 5"/>
            <p:cNvSpPr txBox="1"/>
            <p:nvPr/>
          </p:nvSpPr>
          <p:spPr>
            <a:xfrm>
              <a:off x="4063335" y="5272548"/>
              <a:ext cx="1056506" cy="399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/>
                <a:t>Juzgar </a:t>
              </a:r>
            </a:p>
            <a:p>
              <a:r>
                <a:rPr lang="es-MX" sz="1600" dirty="0" smtClean="0"/>
                <a:t>mis actos</a:t>
              </a:r>
              <a:endParaRPr lang="es-MX" sz="1600" dirty="0"/>
            </a:p>
          </p:txBody>
        </p:sp>
        <p:sp>
          <p:nvSpPr>
            <p:cNvPr id="19" name="CuadroTexto 7"/>
            <p:cNvSpPr txBox="1"/>
            <p:nvPr/>
          </p:nvSpPr>
          <p:spPr>
            <a:xfrm>
              <a:off x="5347315" y="6279217"/>
              <a:ext cx="949510" cy="5671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/>
                <a:t>Juzgar </a:t>
              </a:r>
            </a:p>
            <a:p>
              <a:r>
                <a:rPr lang="es-MX" sz="1600" dirty="0" smtClean="0"/>
                <a:t>Lo que</a:t>
              </a:r>
            </a:p>
            <a:p>
              <a:r>
                <a:rPr lang="es-MX" sz="1600" dirty="0" smtClean="0"/>
                <a:t>escucho</a:t>
              </a:r>
              <a:endParaRPr lang="es-MX" sz="1600" dirty="0"/>
            </a:p>
          </p:txBody>
        </p:sp>
        <p:sp>
          <p:nvSpPr>
            <p:cNvPr id="20" name="CuadroTexto 8"/>
            <p:cNvSpPr txBox="1"/>
            <p:nvPr/>
          </p:nvSpPr>
          <p:spPr>
            <a:xfrm>
              <a:off x="770304" y="3373914"/>
              <a:ext cx="830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Temor </a:t>
              </a:r>
              <a:endParaRPr lang="es-MX" dirty="0"/>
            </a:p>
          </p:txBody>
        </p:sp>
        <p:sp>
          <p:nvSpPr>
            <p:cNvPr id="21" name="CuadroTexto 9"/>
            <p:cNvSpPr txBox="1"/>
            <p:nvPr/>
          </p:nvSpPr>
          <p:spPr>
            <a:xfrm>
              <a:off x="1730281" y="463494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Dudas  </a:t>
              </a:r>
              <a:endParaRPr lang="es-MX" dirty="0"/>
            </a:p>
          </p:txBody>
        </p:sp>
        <p:sp>
          <p:nvSpPr>
            <p:cNvPr id="22" name="CuadroTexto 18"/>
            <p:cNvSpPr txBox="1"/>
            <p:nvPr/>
          </p:nvSpPr>
          <p:spPr>
            <a:xfrm>
              <a:off x="5315098" y="5071410"/>
              <a:ext cx="96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Altivez   </a:t>
              </a:r>
              <a:endParaRPr lang="es-MX" dirty="0"/>
            </a:p>
          </p:txBody>
        </p:sp>
        <p:sp>
          <p:nvSpPr>
            <p:cNvPr id="23" name="CuadroTexto 21"/>
            <p:cNvSpPr txBox="1"/>
            <p:nvPr/>
          </p:nvSpPr>
          <p:spPr>
            <a:xfrm>
              <a:off x="3929251" y="6602131"/>
              <a:ext cx="969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 smtClean="0"/>
                <a:t>Pereza   </a:t>
              </a:r>
              <a:endParaRPr lang="es-MX" dirty="0"/>
            </a:p>
          </p:txBody>
        </p:sp>
        <p:pic>
          <p:nvPicPr>
            <p:cNvPr id="24" name="Imagen 11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463" r="29511" b="79026"/>
            <a:stretch/>
          </p:blipFill>
          <p:spPr>
            <a:xfrm>
              <a:off x="-2032113" y="5607567"/>
              <a:ext cx="636577" cy="532899"/>
            </a:xfrm>
            <a:prstGeom prst="rect">
              <a:avLst/>
            </a:prstGeom>
          </p:spPr>
        </p:pic>
        <p:sp>
          <p:nvSpPr>
            <p:cNvPr id="25" name="CuadroTexto 12"/>
            <p:cNvSpPr txBox="1"/>
            <p:nvPr/>
          </p:nvSpPr>
          <p:spPr>
            <a:xfrm>
              <a:off x="-1852090" y="6103747"/>
              <a:ext cx="4020951" cy="819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Cuáles pescaditos deben estar en mi mente  para saber si soy el Templo de JMCL.</a:t>
              </a:r>
            </a:p>
            <a:p>
              <a:r>
                <a:rPr lang="es-MX" dirty="0" smtClean="0"/>
                <a:t> Recórtalos y mételos a la pecera</a:t>
              </a:r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39064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1088486</TotalTime>
  <Words>767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Rounded MT Bold</vt:lpstr>
      <vt:lpstr>Book Antiqua</vt:lpstr>
      <vt:lpstr>Calibri</vt:lpstr>
      <vt:lpstr>Calibri Light</vt:lpstr>
      <vt:lpstr>Century Gothic</vt:lpstr>
      <vt:lpstr>Harrington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8041</cp:revision>
  <cp:lastPrinted>2015-12-22T05:03:42Z</cp:lastPrinted>
  <dcterms:created xsi:type="dcterms:W3CDTF">2011-04-01T14:17:38Z</dcterms:created>
  <dcterms:modified xsi:type="dcterms:W3CDTF">2018-01-06T00:09:17Z</dcterms:modified>
</cp:coreProperties>
</file>