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9" r:id="rId4"/>
    <p:sldId id="280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AFA"/>
    <a:srgbClr val="17CF29"/>
    <a:srgbClr val="9900CC"/>
    <a:srgbClr val="FF9999"/>
    <a:srgbClr val="00FF00"/>
    <a:srgbClr val="2006BA"/>
    <a:srgbClr val="FF0066"/>
    <a:srgbClr val="F26A1E"/>
    <a:srgbClr val="F6BB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434" autoAdjust="0"/>
  </p:normalViewPr>
  <p:slideViewPr>
    <p:cSldViewPr>
      <p:cViewPr>
        <p:scale>
          <a:sx n="60" d="100"/>
          <a:sy n="60" d="100"/>
        </p:scale>
        <p:origin x="1302" y="-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4932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15714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28127" y="1603904"/>
            <a:ext cx="6662071" cy="7209666"/>
          </a:xfrm>
          <a:prstGeom prst="rect">
            <a:avLst/>
          </a:prstGeom>
          <a:noFill/>
          <a:ln w="28575">
            <a:solidFill>
              <a:srgbClr val="7F6AFA"/>
            </a:solidFill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mados hermanos, hoy Cristo Lisbet nos explica 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lo que sucedió en el pasado con Cristo </a:t>
            </a:r>
          </a:p>
          <a:p>
            <a:pPr algn="ctr"/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y lo que significa para nosotros hoy que Cristo vive en medio nuestro, para no </a:t>
            </a:r>
          </a:p>
          <a:p>
            <a:pPr algn="ctr"/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cometer los mismos errores que cometieron los escribas y fariseos.  Por eso nuestra </a:t>
            </a:r>
          </a:p>
          <a:p>
            <a:pPr algn="ctr"/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Ayuda Idónea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 Cristo Lisbet, nos lo aclara.</a:t>
            </a:r>
          </a:p>
          <a:p>
            <a:pPr algn="ct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escriba es alguien que escucha y escribe lo que se habl</a:t>
            </a:r>
            <a:r>
              <a:rPr lang="es-CR" sz="1200" u="sng" dirty="0"/>
              <a:t>ó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.  No están ahí para dar su opinión o decir si están de acuerdo o no con lo que escucharon.  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 trabajo es solo escribir lo que escuchan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.  Pero los escribas en el tiempo de Cristo María cambiaron lo que escucharon, porque no estaban de acuerdo. 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ese tiempo 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ni siquiera quisieron saber que María era el Cristo de aquel tiempo.  La llamaron blasfema, cuando fue Dios Padre quien la escogió para salvar a los hombres, igual que lo hace Cristo Lisbet hoy con la  humanidad.  Ella solo quería compartir las buenas 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noticias 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de Dios con los hombres.  </a:t>
            </a:r>
            <a:endParaRPr lang="es-CR" sz="11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Cristo nos enseñ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 como son los escribas y fariseos: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Son como los que escuchan las palabras de Cristo y no la obedecen.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Con su pluma mentirosa cambian las leyes que Dios escribe en sus mentes, porque no quieren dejar los malos deseos de su carne y vivir en el orden perfecto de Dios.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Son las mentes mentirosas de los hombres que escuchan a Cristo hablar y luego en sus mentes cambian lo que escucharon y escriben o dicen otra cosa, hablan o escriben mentiras.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Son hombres y mujeres que van en contra de Cristo, por no vivir bajo la ley del Espíritu de Dios.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Son intérpretes de la ley de Moisés y les encanta los deleites de la mente carnal, igual que Moisés, quieren servir a dos señores. 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La pluma mentirosa hizo quedar a Moisés y otros hombres como buenos y obedientes a Dios cuando no lo eran.  Pero nadie que estuvo vivo en ese tiempo 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CR" sz="1200" dirty="0"/>
              <a:t>á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ahora para poder decirnos que es verdad y que es mentira de todo lo escrito.  </a:t>
            </a:r>
            <a:r>
              <a:rPr lang="es-CR" sz="1150" u="sng" dirty="0">
                <a:latin typeface="Arial" panose="020B0604020202020204" pitchFamily="34" charset="0"/>
                <a:cs typeface="Arial" panose="020B0604020202020204" pitchFamily="34" charset="0"/>
              </a:rPr>
              <a:t>Solo Dios lo puede 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hacer, </a:t>
            </a:r>
            <a:r>
              <a:rPr lang="es-CR" sz="1150" u="sng" dirty="0">
                <a:latin typeface="Arial" panose="020B0604020202020204" pitchFamily="34" charset="0"/>
                <a:cs typeface="Arial" panose="020B0604020202020204" pitchFamily="34" charset="0"/>
              </a:rPr>
              <a:t>por eso 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ten</a:t>
            </a:r>
            <a:r>
              <a:rPr lang="es-CR" sz="1200" u="sng" dirty="0" smtClean="0"/>
              <a:t>í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1150" u="sng" dirty="0">
                <a:latin typeface="Arial" panose="020B0604020202020204" pitchFamily="34" charset="0"/>
                <a:cs typeface="Arial" panose="020B0604020202020204" pitchFamily="34" charset="0"/>
              </a:rPr>
              <a:t>que estar presente Cristo, porque Dios siempre ha hablado a través de su Cristo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fieles, CL nos dice todo lo que escucha de Dios Padre Melquisedec, y solo habla lo que </a:t>
            </a:r>
            <a:r>
              <a:rPr lang="es-CR" sz="1200" dirty="0"/>
              <a:t>É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l le ordena.  Por eso Ella habla con toda la autoridad de Dios. </a:t>
            </a:r>
            <a:r>
              <a:rPr lang="es-CR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Cristo habla en parábolas (figuras) y los escribas y fariseos se ofendían porque Cristo explicaba las figuras y las cosas no habían sucedido como ellos lo escribieron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.  Solo los que quieran vivir obedeciendo la ley de Dios, puedan entender la Verdad de Dios. </a:t>
            </a:r>
          </a:p>
          <a:p>
            <a:pPr algn="ctr"/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 es la Palabra hecha carne, que vino para aclarar todas las cosas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, para que pudiéramos conocer la Verdad de Dios.  Nos aclara que las historias en la biblia son figuras y solo Ella las puede explicar. 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Ella nos da el ejemplo a seguir de c</a:t>
            </a:r>
            <a:r>
              <a:rPr lang="es-CR" sz="1200" u="sng" dirty="0"/>
              <a:t>ó</a:t>
            </a:r>
            <a:r>
              <a:rPr lang="es-CR" sz="115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 podemos caminar en el orden perfecto de ML</a:t>
            </a:r>
            <a:r>
              <a:rPr lang="es-C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000" b="1" dirty="0">
              <a:solidFill>
                <a:srgbClr val="17CF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17CF29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¡Gracias Cristo Lisbet por explicarnos todo lo escrito para saber la diferencia </a:t>
            </a:r>
          </a:p>
          <a:p>
            <a:pPr algn="ctr"/>
            <a:r>
              <a:rPr lang="es-CR" sz="1400" b="1" dirty="0" smtClean="0">
                <a:solidFill>
                  <a:srgbClr val="17CF29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entre la verdad y la mentira.  </a:t>
            </a:r>
            <a:r>
              <a:rPr lang="es-CR" sz="1400" b="1" dirty="0" smtClean="0">
                <a:solidFill>
                  <a:srgbClr val="17CF29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Amen Aleluya!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028"/>
            <a:ext cx="1062680" cy="10257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0" y="179512"/>
            <a:ext cx="835915" cy="5786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84784" y="48079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187 La pluma mentirosa de </a:t>
            </a:r>
          </a:p>
          <a:p>
            <a:pPr algn="ctr"/>
            <a:r>
              <a:rPr lang="es-ES" sz="1600" dirty="0" smtClean="0">
                <a:latin typeface="Century Gothic" panose="020B0502020202020204" pitchFamily="34" charset="0"/>
              </a:rPr>
              <a:t>los escribas y fariseos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0748"/>
            <a:ext cx="647602" cy="586157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7312" y="1826443"/>
            <a:ext cx="620688" cy="586157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6417"/>
            <a:ext cx="476672" cy="618494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81327" y="8369467"/>
            <a:ext cx="457781" cy="5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2" y="1167395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304" y="1763688"/>
            <a:ext cx="659972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y 3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mayores.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tema y le comparte el siguiente significado 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niños: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Interprete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 que explica lo que otra escribió o dijo.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tema, si no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tienen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acceso al video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R" sz="1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Qué es un escriba?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Alguien que escucha y escribe lo que se hablo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>
              <a:solidFill>
                <a:srgbClr val="2006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Porq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ué se les llama la pluma mentirosa a los escribas y fariseos?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no escribieron las palabras que hablo Cristo, sino que las cambiaron y escribieron mentiras, porque no estaban de acuerdo con Ella.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vino a aclarar todo lo escrito?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Cristo Lisbet, la Palabra hecha carne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R" sz="1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 clase es mas larga, se recomienda pasar unos </a:t>
            </a: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minutos antes de lo normal.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Siguiendo lo que habla CL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van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pintar el dibujo en la pagina 3 como ellos siguen lo que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nos enseña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Lisbet.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Material: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Crayolas / lápices de color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0" y="179512"/>
            <a:ext cx="835915" cy="57866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84784" y="48079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187 La pluma mentirosa de </a:t>
            </a:r>
          </a:p>
          <a:p>
            <a:pPr algn="ctr"/>
            <a:r>
              <a:rPr lang="es-ES" sz="1600" dirty="0" smtClean="0">
                <a:latin typeface="Century Gothic" panose="020B0502020202020204" pitchFamily="34" charset="0"/>
              </a:rPr>
              <a:t>los escribas y fariseos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7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0" y="179512"/>
            <a:ext cx="835915" cy="57866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 rot="20751948">
            <a:off x="4160277" y="7111563"/>
            <a:ext cx="704223" cy="1790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6" name="Rectangle 25"/>
          <p:cNvSpPr/>
          <p:nvPr/>
        </p:nvSpPr>
        <p:spPr>
          <a:xfrm>
            <a:off x="1484784" y="48079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187 La pluma mentirosa de </a:t>
            </a:r>
          </a:p>
          <a:p>
            <a:pPr algn="ctr"/>
            <a:r>
              <a:rPr lang="es-ES" sz="1600" dirty="0" smtClean="0">
                <a:latin typeface="Century Gothic" panose="020B0502020202020204" pitchFamily="34" charset="0"/>
              </a:rPr>
              <a:t>los escribas y fariseos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5656"/>
            <a:ext cx="6858000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7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0" y="179512"/>
            <a:ext cx="835915" cy="57866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84784" y="48079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187 La pluma mentirosa de </a:t>
            </a:r>
          </a:p>
          <a:p>
            <a:pPr algn="ctr"/>
            <a:r>
              <a:rPr lang="es-ES" sz="1600" dirty="0" smtClean="0">
                <a:latin typeface="Century Gothic" panose="020B0502020202020204" pitchFamily="34" charset="0"/>
              </a:rPr>
              <a:t>los escribas y fariseos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 descr="http://www.jigsaw-puzzles-free.com/Mazes/Printable/Images/Kids%20Maze%2020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09" y="2344987"/>
            <a:ext cx="6511492" cy="67990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8640" y="1089917"/>
            <a:ext cx="648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Los escribas y fariseos trataron de confundir a las personas cambiando la verdad que hablo Cristo.  Pero Cristo Lisbet, nuestra Ayuda Idónea nos ayuda en el camino, aclarándolo todo.</a:t>
            </a:r>
            <a:endParaRPr lang="es-C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1709"/>
            <a:ext cx="622932" cy="877238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88640" y="5029243"/>
            <a:ext cx="4342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34349" y="2013247"/>
            <a:ext cx="620688" cy="586157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5550060" y="2599404"/>
            <a:ext cx="3570" cy="4604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1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1202750</TotalTime>
  <Words>929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Bahnschrift SemiBold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8749</cp:revision>
  <cp:lastPrinted>2015-12-22T05:03:42Z</cp:lastPrinted>
  <dcterms:created xsi:type="dcterms:W3CDTF">2011-04-01T14:17:38Z</dcterms:created>
  <dcterms:modified xsi:type="dcterms:W3CDTF">2018-06-09T00:39:52Z</dcterms:modified>
</cp:coreProperties>
</file>