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8" r:id="rId4"/>
    <p:sldId id="279" r:id="rId5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44EC78"/>
    <a:srgbClr val="FF0066"/>
    <a:srgbClr val="F6BB00"/>
    <a:srgbClr val="009A46"/>
    <a:srgbClr val="652B91"/>
    <a:srgbClr val="178317"/>
    <a:srgbClr val="F26A1E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5" autoAdjust="0"/>
    <p:restoredTop sz="94434" autoAdjust="0"/>
  </p:normalViewPr>
  <p:slideViewPr>
    <p:cSldViewPr>
      <p:cViewPr>
        <p:scale>
          <a:sx n="125" d="100"/>
          <a:sy n="125" d="100"/>
        </p:scale>
        <p:origin x="918" y="-5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70908" y="1932914"/>
            <a:ext cx="6360444" cy="7201972"/>
          </a:xfrm>
          <a:prstGeom prst="rect">
            <a:avLst/>
          </a:prstGeom>
          <a:noFill/>
          <a:ln w="1905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Hermanos sabios, hoy Cristo Lisbet nos explica donde Dios Padre se reunirá con Sus hijos espirituales, y es un lugar muy distinto de lo que cree el mundo.</a:t>
            </a:r>
          </a:p>
          <a:p>
            <a:pPr algn="ctr"/>
            <a:endParaRPr lang="es-CR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R" sz="1300" i="1" dirty="0">
                <a:latin typeface="Arial" panose="020B0604020202020204" pitchFamily="34" charset="0"/>
                <a:cs typeface="Arial" panose="020B0604020202020204" pitchFamily="34" charset="0"/>
              </a:rPr>
              <a:t>Éxodo 29:43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dice: </a:t>
            </a:r>
            <a:r>
              <a:rPr lang="es-CR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300" b="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Allí me reuniré con los hijos de Israel; y el lugar será santificado con mi gloria.”   </a:t>
            </a: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Cristo nos explica: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endParaRPr lang="es-E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dice </a:t>
            </a:r>
            <a:r>
              <a:rPr lang="es-E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“Allí” se refiere a Cristo, es en Cristo Misma, donde Dios Padre vive.  Es en Cristo Lisbet, ese es el Lugar que será  Santificado con Su Gloria.   </a:t>
            </a: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Dios Padre Melquisedec, ha Santificado a Cristo Lisbet, Ella es Su Gloria, la Sabiduría Personificada. El lo hizo todo por Ella y para Ella, Su Cristo, Su Amada Esposa, Dios Madre.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endParaRPr lang="es-E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s-E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en Cristo Lisbet, que Dios Padre se ha reunido con Ella para Santificarla,</a:t>
            </a: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 Cristo ser Santificada, Ella comparte </a:t>
            </a:r>
            <a:r>
              <a:rPr lang="es-E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Enseñanzas de Vida Eterna con nosotros sus hijos espirituales, entonces nosotros también somos Santificados por Dios Padre.  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endParaRPr lang="es-E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s-E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dice los “hijos de Israel</a:t>
            </a:r>
            <a:r>
              <a:rPr lang="es-E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no se refiere a las personas del país de Israel, como lo cree todo el mundo, porque ese no es el pueblo elegido por Dios.   Sino que </a:t>
            </a:r>
            <a:r>
              <a:rPr lang="es-E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refiere a </a:t>
            </a:r>
            <a:r>
              <a:rPr lang="es-E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nosotros, los que hemos nacido del vientre espiritual de Cristo Lisbet, los Verdaderos Israelitas, los Judíos Espirituales que estamos pegados a la Vid Verdadera. Cristo Lisbet</a:t>
            </a:r>
            <a:r>
              <a:rPr lang="es-E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Hermanos que Gran Privilegio es tener a Cristo en medio nuestro compartiendo toda Su Sabiduría.  Que gozo es saber que somos el Verdadero Pueblo de Dios MelquisedecLisbet.  Por eso proclamamos a una voz lo que dice en:</a:t>
            </a:r>
          </a:p>
          <a:p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Apocalipsis 4:11  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“Señora Cristo Lisbet, Digna 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 de recibir la Gloria y la Honra y el Poder del Cielo; porque Tú 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reaste todas las cosas Espirituales, y por Tú Voluntad 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xisten y Fueron Creadas.”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FF66CC"/>
                </a:solidFill>
              </a:rPr>
              <a:t>Gracias Cristo Lisbet por ser ese lugar donde Dios </a:t>
            </a:r>
          </a:p>
          <a:p>
            <a:pPr algn="ctr"/>
            <a:r>
              <a:rPr lang="es-CR" b="1" dirty="0">
                <a:solidFill>
                  <a:srgbClr val="FF66CC"/>
                </a:solidFill>
              </a:rPr>
              <a:t>Padre Melquisedec se ha reunido con Sus hijos</a:t>
            </a:r>
          </a:p>
          <a:p>
            <a:pPr algn="ctr"/>
            <a:r>
              <a:rPr lang="es-CR" b="1" dirty="0">
                <a:solidFill>
                  <a:srgbClr val="FF66CC"/>
                </a:solidFill>
              </a:rPr>
              <a:t> espirituales. Amen, Aleluya! </a:t>
            </a:r>
          </a:p>
          <a:p>
            <a:pPr algn="ctr"/>
            <a:r>
              <a:rPr lang="es-CR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FF66CC"/>
                </a:solidFill>
              </a:rPr>
              <a:t>Por MelquisedecLisbet!</a:t>
            </a:r>
          </a:p>
          <a:p>
            <a:pPr algn="ctr"/>
            <a:r>
              <a:rPr lang="es-CR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FF66CC"/>
                </a:solidFill>
              </a:rPr>
              <a:t>Por Dios Padre y por Dios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2" y="-10999"/>
            <a:ext cx="4836105" cy="9026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5C70DB-5412-F966-900E-7F8A00E7E2BE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#457 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¿Dónde se reunirá Dios Padre </a:t>
            </a:r>
          </a:p>
          <a:p>
            <a:pPr algn="ctr" eaLnBrk="1" hangingPunct="1"/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con Sus hijos espirituales?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3B729AE-526F-A13A-4D8C-FAE33D8E45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1" t="9460" r="20689" b="14866"/>
          <a:stretch/>
        </p:blipFill>
        <p:spPr>
          <a:xfrm>
            <a:off x="116632" y="7999569"/>
            <a:ext cx="1476223" cy="104340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1DC1BC2-8D71-63FB-163A-8606F5BDA98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1" t="9460" r="20689" b="14866"/>
          <a:stretch/>
        </p:blipFill>
        <p:spPr>
          <a:xfrm>
            <a:off x="5351673" y="7935889"/>
            <a:ext cx="1476223" cy="10434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49AF897-8896-8331-A132-15C31D5945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3" y="1210501"/>
            <a:ext cx="718820" cy="7105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F9401F7-F676-C504-4B12-623C3A5C18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2178" flipH="1">
            <a:off x="6162035" y="3563342"/>
            <a:ext cx="690658" cy="6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328" y="1907704"/>
            <a:ext cx="619268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tema. 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¿Dónde se reunirá Dios Padre con Sus hijos espirituales?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en Cristo Misma, donde Dios Padre vive.  Es en Cristo Lisbet, ese es el Lugar que será  Santificado con Su Gloria</a:t>
            </a:r>
            <a:r>
              <a:rPr lang="es-E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200" b="1" dirty="0">
              <a:solidFill>
                <a:srgbClr val="44EC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¿A qué se refiere cuando dice “los hijos de Israel” en Éxodo 29:43? 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refiere a 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nosotros, los que hemos nacido del vientre espiritual de Cristo Lisbet, los Verdaderos Israelitas, los Judíos Espirituales que estamos pegados a la Vid Verdadera. Cristo Lisbet.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</a:t>
            </a:r>
          </a:p>
          <a:p>
            <a:pPr marL="0"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 niños menores: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hacer un dibujo en agradecimiento a Cristo Lisbet por ser ese lugar donde Dios padre Mora con sus hijos espirituales.</a:t>
            </a:r>
          </a:p>
          <a:p>
            <a:pPr marL="0" lvl="1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 niños mayores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Para completar el acróstico, no necesariamente debe empezar con esa letra.  Puede ser parte de la palabra que decidan utilizar.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		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Crayolas/lápices de color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88840" y="1450451"/>
            <a:ext cx="3349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C55622-CBD2-8240-596D-2F96A0724344}"/>
              </a:ext>
            </a:extLst>
          </p:cNvPr>
          <p:cNvSpPr/>
          <p:nvPr/>
        </p:nvSpPr>
        <p:spPr>
          <a:xfrm>
            <a:off x="332656" y="837813"/>
            <a:ext cx="5860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#457 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¿Dónde se reunirá Dios Padre </a:t>
            </a:r>
          </a:p>
          <a:p>
            <a:pPr algn="ctr" eaLnBrk="1" hangingPunct="1"/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con Sus hijos espirituales?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250F31A-CF09-DE50-F4C6-39C29B5F2E5E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#457 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¿Dónde se reunirá Dios Padre </a:t>
            </a:r>
          </a:p>
          <a:p>
            <a:pPr algn="ctr" eaLnBrk="1" hangingPunct="1"/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con Sus hijos espirituales?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99F923-43F3-A348-F896-1B6A8F464D1C}"/>
              </a:ext>
            </a:extLst>
          </p:cNvPr>
          <p:cNvSpPr txBox="1"/>
          <p:nvPr/>
        </p:nvSpPr>
        <p:spPr>
          <a:xfrm>
            <a:off x="260649" y="1721653"/>
            <a:ext cx="628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Haz un dibujo para Cristo Lisbet agradeciéndole que Ella Sea ese lugar donde Dios se Reunió con nosotros Sus hijos espirituales.</a:t>
            </a:r>
          </a:p>
        </p:txBody>
      </p:sp>
    </p:spTree>
    <p:extLst>
      <p:ext uri="{BB962C8B-B14F-4D97-AF65-F5344CB8AC3E}">
        <p14:creationId xmlns:p14="http://schemas.microsoft.com/office/powerpoint/2010/main" val="404349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250F31A-CF09-DE50-F4C6-39C29B5F2E5E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#457 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¿Dónde se reunirá Dios Padre </a:t>
            </a:r>
          </a:p>
          <a:p>
            <a:pPr algn="ctr" eaLnBrk="1" hangingPunct="1"/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con Sus hijos espirituales?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A6416-8E20-F8FE-CD21-2D264E1E05A4}"/>
              </a:ext>
            </a:extLst>
          </p:cNvPr>
          <p:cNvSpPr txBox="1"/>
          <p:nvPr/>
        </p:nvSpPr>
        <p:spPr>
          <a:xfrm flipH="1">
            <a:off x="332656" y="1553904"/>
            <a:ext cx="62884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Formen un acróstico con la palabra “ALLI” que describa cual es ese lugar de acuerdo al pasaje de Éxodo 29:43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sz="3200" dirty="0"/>
              <a:t>     A</a:t>
            </a:r>
          </a:p>
          <a:p>
            <a:endParaRPr lang="es-CR" sz="3200" dirty="0"/>
          </a:p>
          <a:p>
            <a:r>
              <a:rPr lang="es-CR" sz="3200" dirty="0"/>
              <a:t>     L</a:t>
            </a:r>
          </a:p>
          <a:p>
            <a:endParaRPr lang="es-CR" sz="3200" dirty="0"/>
          </a:p>
          <a:p>
            <a:r>
              <a:rPr lang="es-CR" sz="3200" dirty="0"/>
              <a:t>     L</a:t>
            </a:r>
          </a:p>
          <a:p>
            <a:endParaRPr lang="es-CR" sz="3200" dirty="0"/>
          </a:p>
          <a:p>
            <a:r>
              <a:rPr lang="es-CR" sz="3200" dirty="0"/>
              <a:t>     I</a:t>
            </a:r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2470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1052599</TotalTime>
  <Words>725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7703</cp:revision>
  <cp:lastPrinted>2018-09-10T19:54:12Z</cp:lastPrinted>
  <dcterms:created xsi:type="dcterms:W3CDTF">2011-04-01T14:17:38Z</dcterms:created>
  <dcterms:modified xsi:type="dcterms:W3CDTF">2023-08-10T02:21:19Z</dcterms:modified>
</cp:coreProperties>
</file>