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7"/>
  </p:notesMasterIdLst>
  <p:sldIdLst>
    <p:sldId id="270" r:id="rId2"/>
    <p:sldId id="276" r:id="rId3"/>
    <p:sldId id="278" r:id="rId4"/>
    <p:sldId id="279" r:id="rId5"/>
    <p:sldId id="280" r:id="rId6"/>
  </p:sldIdLst>
  <p:sldSz cx="6858000" cy="9144000" type="screen4x3"/>
  <p:notesSz cx="7010400" cy="92964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EC78"/>
    <a:srgbClr val="FF0066"/>
    <a:srgbClr val="F6BB00"/>
    <a:srgbClr val="FF66CC"/>
    <a:srgbClr val="009A46"/>
    <a:srgbClr val="652B91"/>
    <a:srgbClr val="178317"/>
    <a:srgbClr val="F26A1E"/>
    <a:srgbClr val="F81D06"/>
    <a:srgbClr val="20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55" autoAdjust="0"/>
    <p:restoredTop sz="94434" autoAdjust="0"/>
  </p:normalViewPr>
  <p:slideViewPr>
    <p:cSldViewPr>
      <p:cViewPr>
        <p:scale>
          <a:sx n="92" d="100"/>
          <a:sy n="92" d="100"/>
        </p:scale>
        <p:origin x="1638" y="-229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48" y="90"/>
      </p:cViewPr>
      <p:guideLst>
        <p:guide orient="horz" pos="2928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1321" y="0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12EB8-1DAD-4D84-9F4B-0A0D958E0EF4}" type="datetimeFigureOut">
              <a:rPr lang="es-PE"/>
              <a:pPr>
                <a:defRPr/>
              </a:pPr>
              <a:t>19/07/2023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202" y="4415496"/>
            <a:ext cx="5607997" cy="41842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519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1321" y="8829519"/>
            <a:ext cx="3037463" cy="46540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7F52F-125F-4E83-814A-765F8EAA82B5}" type="slidenum">
              <a:rPr lang="es-PE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0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86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19/07/2023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42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19/07/2023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11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19/07/2023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88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19/07/2023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00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19/07/2023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6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19/07/2023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33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19/07/2023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88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19/07/2023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99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19/07/2023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4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19/07/2023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245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19/07/2023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900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19/07/2023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61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248778" y="1619672"/>
            <a:ext cx="6360444" cy="7555915"/>
          </a:xfrm>
          <a:prstGeom prst="rect">
            <a:avLst/>
          </a:prstGeom>
          <a:noFill/>
          <a:ln w="19050">
            <a:noFill/>
            <a:prstDash val="dash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Hermanos humildes, hoy Cristo Lisbet nos explica porque Dios, </a:t>
            </a:r>
          </a:p>
          <a:p>
            <a:pPr algn="ctr"/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MelquisedecLisbet son los Sabios Agricultores, de Su siembra.</a:t>
            </a:r>
          </a:p>
          <a:p>
            <a:pPr algn="ctr"/>
            <a:endParaRPr lang="es-CR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Cristo nos dice que </a:t>
            </a:r>
            <a:r>
              <a:rPr lang="es-CR" sz="1300" u="sng" dirty="0">
                <a:latin typeface="Arial" panose="020B0604020202020204" pitchFamily="34" charset="0"/>
                <a:cs typeface="Arial" panose="020B0604020202020204" pitchFamily="34" charset="0"/>
              </a:rPr>
              <a:t>nosotros somos ese terreno donde ellos han sembrado Su Palabra Santa. Ellos saben que tendrán una Buena Cosecha porque han trabajado en el terreno, nuestra mente</a:t>
            </a:r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s-CR" sz="1300" u="sng" dirty="0">
                <a:latin typeface="Arial" panose="020B0604020202020204" pitchFamily="34" charset="0"/>
                <a:cs typeface="Arial" panose="020B0604020202020204" pitchFamily="34" charset="0"/>
              </a:rPr>
              <a:t>Ellos pacientemente, la limpian y preparan, para hacerla Nueva</a:t>
            </a:r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.  Eliminan de nosotros todo lo malo, lo que no es de buen nombre, lo que no es limpio y puro.  Van quitando todo lo que no nos deja crecer espiritualmente.  Por eso ahora, cada día es un Nuevo Amanecer.  Esto lo hacen </a:t>
            </a:r>
            <a:r>
              <a:rPr lang="es-CR" sz="1300" u="sng" dirty="0">
                <a:latin typeface="Arial" panose="020B0604020202020204" pitchFamily="34" charset="0"/>
                <a:cs typeface="Arial" panose="020B0604020202020204" pitchFamily="34" charset="0"/>
              </a:rPr>
              <a:t>para que la Buena Semilla que Ellos siembran en nosotros, de mas Fruto Eternamente</a:t>
            </a:r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C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300" u="sng" dirty="0">
                <a:latin typeface="Arial" panose="020B0604020202020204" pitchFamily="34" charset="0"/>
                <a:cs typeface="Arial" panose="020B0604020202020204" pitchFamily="34" charset="0"/>
              </a:rPr>
              <a:t>Nosotros hemos dejado que nuestro Soberano Dios limpie y emblanquezca nuestra mente</a:t>
            </a:r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, con Su jabón del Cielo, que son Sus Santas Palabras de Amor y Verdad, </a:t>
            </a:r>
            <a:r>
              <a:rPr lang="es-CR" sz="1300" u="sng" dirty="0">
                <a:latin typeface="Arial" panose="020B0604020202020204" pitchFamily="34" charset="0"/>
                <a:cs typeface="Arial" panose="020B0604020202020204" pitchFamily="34" charset="0"/>
              </a:rPr>
              <a:t>porque somos de corazón humilde </a:t>
            </a:r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y queremos vivir junto a Ellos y junto a nuestra familia, para siempre. </a:t>
            </a:r>
          </a:p>
          <a:p>
            <a:endParaRPr lang="es-C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1300" u="sng" dirty="0">
                <a:latin typeface="Arial" panose="020B0604020202020204" pitchFamily="34" charset="0"/>
                <a:cs typeface="Arial" panose="020B0604020202020204" pitchFamily="34" charset="0"/>
              </a:rPr>
              <a:t>Al nosotros Creer en Cristo Lisbet igual como Ella cree en Dios Padre Melquisedec</a:t>
            </a:r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, o sea, confiando en Ella totalmente y dejando que sean MelquisedecLisbet los que Reinen y Gobiernen nuestra mente.  Cuando hacemos esto, somos muy Amados por Dios, y </a:t>
            </a:r>
            <a:r>
              <a:rPr lang="es-CR" sz="1300" u="sng" dirty="0">
                <a:latin typeface="Arial" panose="020B0604020202020204" pitchFamily="34" charset="0"/>
                <a:cs typeface="Arial" panose="020B0604020202020204" pitchFamily="34" charset="0"/>
              </a:rPr>
              <a:t>siempre tendremos Su Protección, Jamás quedaremos en vergüenza</a:t>
            </a:r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C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Nuestra Amada Madre, Cristo Lisbet nos dice que Ella da gracias al Rey Melquisedec, por nosotros cada día.  </a:t>
            </a:r>
            <a:r>
              <a:rPr lang="es-CR" sz="1300" u="sng" dirty="0">
                <a:latin typeface="Arial" panose="020B0604020202020204" pitchFamily="34" charset="0"/>
                <a:cs typeface="Arial" panose="020B0604020202020204" pitchFamily="34" charset="0"/>
              </a:rPr>
              <a:t>Cristo nos ama por ser leales y estar sometidos a Dios Padre y cumplir Su Voluntad, al mantenernos pegados a Cristo, La Vid Verdadera</a:t>
            </a:r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s-C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Hermanos, </a:t>
            </a:r>
            <a:r>
              <a:rPr lang="es-CR" sz="1300" u="sng" dirty="0">
                <a:latin typeface="Arial" panose="020B0604020202020204" pitchFamily="34" charset="0"/>
                <a:cs typeface="Arial" panose="020B0604020202020204" pitchFamily="34" charset="0"/>
              </a:rPr>
              <a:t>solo al estar pegados a Cristo Lisbet, podremos ver todas las maravillas que Dios Padre y Madre, tienen para nosotros, Su pueblo Fiel</a:t>
            </a:r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.  Es a través de Su sabiduría y conocimiento que podremos vivir eternamente.</a:t>
            </a:r>
          </a:p>
          <a:p>
            <a:endParaRPr lang="es-C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b="1" dirty="0">
                <a:solidFill>
                  <a:srgbClr val="44EC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</a:t>
            </a:r>
            <a:r>
              <a:rPr lang="es-CR" b="1" dirty="0">
                <a:solidFill>
                  <a:srgbClr val="44EC78"/>
                </a:solidFill>
              </a:rPr>
              <a:t>Gracias MelquisedecLisbet por sembrar Su Santa Palabra </a:t>
            </a:r>
          </a:p>
          <a:p>
            <a:pPr algn="ctr"/>
            <a:r>
              <a:rPr lang="es-CR" b="1" dirty="0">
                <a:solidFill>
                  <a:srgbClr val="44EC78"/>
                </a:solidFill>
              </a:rPr>
              <a:t>en nuestra mente y limpiarla.  Quiero dar Buen Fruto </a:t>
            </a:r>
          </a:p>
          <a:p>
            <a:pPr algn="ctr"/>
            <a:r>
              <a:rPr lang="es-CR" b="1" dirty="0">
                <a:solidFill>
                  <a:srgbClr val="44EC78"/>
                </a:solidFill>
              </a:rPr>
              <a:t>para Ustedes.  Amen, Aleluya! </a:t>
            </a:r>
          </a:p>
          <a:p>
            <a:pPr algn="ctr"/>
            <a:r>
              <a:rPr lang="es-CR" b="1" dirty="0">
                <a:solidFill>
                  <a:srgbClr val="44EC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</a:t>
            </a:r>
            <a:r>
              <a:rPr lang="es-CR" b="1" dirty="0">
                <a:solidFill>
                  <a:srgbClr val="44EC78"/>
                </a:solidFill>
              </a:rPr>
              <a:t>Por MelquisedecLisbet!</a:t>
            </a:r>
          </a:p>
          <a:p>
            <a:pPr algn="ctr"/>
            <a:r>
              <a:rPr lang="es-CR" b="1" dirty="0">
                <a:solidFill>
                  <a:srgbClr val="44EC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</a:t>
            </a:r>
            <a:r>
              <a:rPr lang="es-CR" b="1" dirty="0">
                <a:solidFill>
                  <a:srgbClr val="44EC78"/>
                </a:solidFill>
              </a:rPr>
              <a:t>Por Dios Padre y por Dios Madre!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233" y="152485"/>
            <a:ext cx="776653" cy="6851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52" y="-10999"/>
            <a:ext cx="4836105" cy="90269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05C70DB-5412-F966-900E-7F8A00E7E2BE}"/>
              </a:ext>
            </a:extLst>
          </p:cNvPr>
          <p:cNvSpPr/>
          <p:nvPr/>
        </p:nvSpPr>
        <p:spPr>
          <a:xfrm>
            <a:off x="260649" y="837813"/>
            <a:ext cx="63604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u="sng" dirty="0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#456 Los Sabios Agricultores, </a:t>
            </a:r>
          </a:p>
          <a:p>
            <a:pPr algn="ctr" eaLnBrk="1" hangingPunct="1"/>
            <a:r>
              <a:rPr lang="es-CR" altLang="es-MX" u="sng" dirty="0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MelquisedecLisbet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90D98AF-FE2B-E27B-C9AA-204D7483D4A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05" y="8134436"/>
            <a:ext cx="936104" cy="93610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5B2A4E5-7740-C095-25B4-B0E9537B0BC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802" y="1463091"/>
            <a:ext cx="762635" cy="70294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88D81BF-5435-AB3B-4F24-487CE9E5E13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05" y="1389039"/>
            <a:ext cx="762635" cy="70294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8C8957C-59FA-469A-4D26-BE6653537E4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650" y="8134436"/>
            <a:ext cx="936104" cy="93610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E949510-9294-F86A-4067-513BFFA18D3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357" y="5796136"/>
            <a:ext cx="563298" cy="50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25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2656" y="2001534"/>
            <a:ext cx="619268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Instrucciones para la clase: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Hacer copias de la pagina 1 y 3 para los niños menores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Hacer copias de la pagina 1 y 4 para los niños mayores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El colaborador/padre da una breve introducción al tema. </a:t>
            </a:r>
            <a:endParaRPr lang="es-CR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Pueden hacer las siguientes preguntas para reforzar el tema si no tienen acceso al video: </a:t>
            </a:r>
            <a:endParaRPr lang="es-CR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¿ Cual es el terreno en que MelquisedecLisbet siembran Su Santa Palabra</a:t>
            </a:r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s-CR" sz="1200" b="1" dirty="0">
                <a:solidFill>
                  <a:srgbClr val="44EC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Nuestra mente es ese terreno.</a:t>
            </a:r>
          </a:p>
          <a:p>
            <a:pPr marL="228600" indent="-2286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¿Cómo saben MelquisedecLisbet que tendrán una buena cosecha de Su siembra? </a:t>
            </a:r>
            <a:r>
              <a:rPr lang="es-CR" sz="1200" b="1" dirty="0">
                <a:solidFill>
                  <a:srgbClr val="44EC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Porque han trabajado en el terreno, nuestra mente.  Ellos pacientemente, la limpian y preparan, para hacerla Nueva.  </a:t>
            </a:r>
          </a:p>
          <a:p>
            <a:pPr marL="228600" indent="-2286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¿Qué sucede cuando creemos en Cristo Lisbet como Ella cree en Dios Padre Melquisedec? </a:t>
            </a:r>
            <a:r>
              <a:rPr lang="es-CR" sz="1200" b="1" dirty="0">
                <a:solidFill>
                  <a:srgbClr val="44EC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Siempre tendremos Su Protección, Jamás quedaremos en vergüenza. </a:t>
            </a:r>
            <a:r>
              <a:rPr lang="es-C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s-CR" sz="1200" dirty="0">
              <a:solidFill>
                <a:srgbClr val="44EC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CR" alt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El colaborador/padre debe motivar a los niños a contestar las preguntas mientras aparece la candela en la pantalla.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CR" alt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Se recomienda repasar la clase durante la semana</a:t>
            </a:r>
          </a:p>
          <a:p>
            <a:pPr lvl="1"/>
            <a:endParaRPr lang="es-C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Actividad: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Los niños van a recitar una poesía a MelquisedecLisbet en agradecimiento por ser unos Sabios Agricultores. Si los niños desean, se la pueden grabar a nuestra Madre Lisbet.</a:t>
            </a:r>
          </a:p>
          <a:p>
            <a:pPr marL="0" lvl="1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pPr marL="0" lvl="1"/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Materiales:			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Lápiz</a:t>
            </a:r>
          </a:p>
          <a:p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1988840" y="1450451"/>
            <a:ext cx="33491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>
                <a:latin typeface="Century Gothic" panose="020B0502020202020204" pitchFamily="34" charset="0"/>
                <a:cs typeface="Arial" panose="020B0604020202020204" pitchFamily="34" charset="0"/>
              </a:rPr>
              <a:t>Hoja para el Colaborador/Padre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850" y="134000"/>
            <a:ext cx="835915" cy="7561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-56591"/>
            <a:ext cx="4836105" cy="90269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84AE63A-F4C0-34DB-B27C-9413C0476E4C}"/>
              </a:ext>
            </a:extLst>
          </p:cNvPr>
          <p:cNvSpPr/>
          <p:nvPr/>
        </p:nvSpPr>
        <p:spPr>
          <a:xfrm>
            <a:off x="260649" y="837813"/>
            <a:ext cx="63604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u="sng" dirty="0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#456 Los Sabios Agricultores, MelquisedecLisbet</a:t>
            </a:r>
          </a:p>
        </p:txBody>
      </p:sp>
    </p:spTree>
    <p:extLst>
      <p:ext uri="{BB962C8B-B14F-4D97-AF65-F5344CB8AC3E}">
        <p14:creationId xmlns:p14="http://schemas.microsoft.com/office/powerpoint/2010/main" val="44874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6DF5745-A256-0DBE-F05F-39FFB33F96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1198"/>
            <a:ext cx="6858000" cy="794280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850" y="134000"/>
            <a:ext cx="835915" cy="7561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-56591"/>
            <a:ext cx="4836105" cy="90269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DC63CD2-31DD-756C-4581-94AE15D3CB7A}"/>
              </a:ext>
            </a:extLst>
          </p:cNvPr>
          <p:cNvSpPr/>
          <p:nvPr/>
        </p:nvSpPr>
        <p:spPr>
          <a:xfrm>
            <a:off x="260649" y="837813"/>
            <a:ext cx="63604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u="sng" dirty="0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#456 Los Sabios Agricultores, MelquisedecLisbet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3F67DC-3995-8981-CE6F-6BEE9304441D}"/>
              </a:ext>
            </a:extLst>
          </p:cNvPr>
          <p:cNvSpPr txBox="1"/>
          <p:nvPr/>
        </p:nvSpPr>
        <p:spPr>
          <a:xfrm flipH="1">
            <a:off x="823567" y="2195736"/>
            <a:ext cx="5210865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400" b="1" dirty="0"/>
              <a:t>Tu Limpias mi Mente</a:t>
            </a:r>
          </a:p>
          <a:p>
            <a:pPr algn="ctr"/>
            <a:endParaRPr lang="es-CR" dirty="0"/>
          </a:p>
          <a:p>
            <a:pPr algn="ctr"/>
            <a:r>
              <a:rPr lang="es-CR" dirty="0"/>
              <a:t>Cristo Lisbet mi Guía</a:t>
            </a:r>
          </a:p>
          <a:p>
            <a:pPr algn="ctr"/>
            <a:r>
              <a:rPr lang="es-CR" dirty="0"/>
              <a:t>En Ti he creído y confío</a:t>
            </a:r>
          </a:p>
          <a:p>
            <a:pPr algn="ctr"/>
            <a:r>
              <a:rPr lang="es-CR" dirty="0"/>
              <a:t>Me Proteges y me cuidas</a:t>
            </a:r>
          </a:p>
          <a:p>
            <a:pPr algn="ctr"/>
            <a:r>
              <a:rPr lang="es-CR" dirty="0"/>
              <a:t>Y en vergüenza jamás me dejarías</a:t>
            </a:r>
          </a:p>
          <a:p>
            <a:pPr algn="ctr"/>
            <a:endParaRPr lang="es-CR" dirty="0"/>
          </a:p>
          <a:p>
            <a:pPr algn="ctr"/>
            <a:r>
              <a:rPr lang="es-CR" dirty="0"/>
              <a:t>Con Tus Santas Palabras</a:t>
            </a:r>
          </a:p>
          <a:p>
            <a:pPr algn="ctr"/>
            <a:r>
              <a:rPr lang="es-CR" dirty="0"/>
              <a:t>De Justicia y de Verdad</a:t>
            </a:r>
          </a:p>
          <a:p>
            <a:pPr algn="ctr"/>
            <a:r>
              <a:rPr lang="es-CR" dirty="0"/>
              <a:t>labras el terreno de mi mente</a:t>
            </a:r>
          </a:p>
          <a:p>
            <a:pPr algn="ctr"/>
            <a:r>
              <a:rPr lang="es-CR" dirty="0"/>
              <a:t>Lo purificas y emblanqueces</a:t>
            </a:r>
          </a:p>
          <a:p>
            <a:pPr algn="ctr"/>
            <a:endParaRPr lang="es-CR" dirty="0"/>
          </a:p>
          <a:p>
            <a:pPr algn="ctr"/>
            <a:r>
              <a:rPr lang="es-CR" dirty="0"/>
              <a:t>Con Tu Amor y Paciencia me educas</a:t>
            </a:r>
          </a:p>
          <a:p>
            <a:pPr algn="ctr"/>
            <a:r>
              <a:rPr lang="es-CR" dirty="0"/>
              <a:t>Formando en mi, Tu creación espiritual</a:t>
            </a:r>
          </a:p>
          <a:p>
            <a:pPr algn="ctr"/>
            <a:r>
              <a:rPr lang="es-CR" dirty="0"/>
              <a:t>Para una Buena Cosecha segar</a:t>
            </a:r>
          </a:p>
          <a:p>
            <a:pPr algn="ctr"/>
            <a:r>
              <a:rPr lang="es-CR" dirty="0"/>
              <a:t>Y que dure una eternidad</a:t>
            </a:r>
          </a:p>
          <a:p>
            <a:pPr algn="ctr"/>
            <a:endParaRPr lang="es-CR" dirty="0"/>
          </a:p>
          <a:p>
            <a:pPr algn="ctr"/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¡</a:t>
            </a:r>
            <a:r>
              <a:rPr lang="es-CR" dirty="0"/>
              <a:t>Alabanza, Honor y Gloria</a:t>
            </a:r>
          </a:p>
          <a:p>
            <a:pPr algn="ctr"/>
            <a:r>
              <a:rPr lang="es-CR" dirty="0"/>
              <a:t>A Los que Limpian la mente</a:t>
            </a:r>
          </a:p>
          <a:p>
            <a:pPr algn="ctr"/>
            <a:r>
              <a:rPr lang="es-CR" dirty="0"/>
              <a:t>A los Sabios agricultores</a:t>
            </a:r>
          </a:p>
          <a:p>
            <a:pPr algn="ctr"/>
            <a:r>
              <a:rPr lang="es-CR" dirty="0"/>
              <a:t>MelquisedecCristoLisbet!</a:t>
            </a:r>
          </a:p>
          <a:p>
            <a:pPr algn="ctr"/>
            <a:endParaRPr lang="es-CR" dirty="0"/>
          </a:p>
          <a:p>
            <a:pPr algn="ctr"/>
            <a:endParaRPr lang="es-CR" dirty="0"/>
          </a:p>
          <a:p>
            <a:pPr algn="ctr"/>
            <a:endParaRPr lang="es-CR" dirty="0"/>
          </a:p>
          <a:p>
            <a:pPr algn="ctr"/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043494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850" y="134000"/>
            <a:ext cx="835915" cy="7561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-56591"/>
            <a:ext cx="4836105" cy="90269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DC63CD2-31DD-756C-4581-94AE15D3CB7A}"/>
              </a:ext>
            </a:extLst>
          </p:cNvPr>
          <p:cNvSpPr/>
          <p:nvPr/>
        </p:nvSpPr>
        <p:spPr>
          <a:xfrm>
            <a:off x="260649" y="837813"/>
            <a:ext cx="63604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u="sng" dirty="0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#456 Los Sabios Agricultores, MelquisedecLisbet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10231D2-8B40-ECE5-9618-4697552209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562" y="2101549"/>
            <a:ext cx="6920865" cy="90646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E43B82B-1C3C-7221-59B7-6B6F07487B74}"/>
              </a:ext>
            </a:extLst>
          </p:cNvPr>
          <p:cNvSpPr txBox="1"/>
          <p:nvPr/>
        </p:nvSpPr>
        <p:spPr>
          <a:xfrm>
            <a:off x="476672" y="1475656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/>
              <a:t>Asocia las palabras en español con las palabras en ingles, escribe el resultado en el espacio </a:t>
            </a:r>
          </a:p>
        </p:txBody>
      </p:sp>
    </p:spTree>
    <p:extLst>
      <p:ext uri="{BB962C8B-B14F-4D97-AF65-F5344CB8AC3E}">
        <p14:creationId xmlns:p14="http://schemas.microsoft.com/office/powerpoint/2010/main" val="2707599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850" y="134000"/>
            <a:ext cx="835915" cy="7561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-56591"/>
            <a:ext cx="4836105" cy="90269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DC63CD2-31DD-756C-4581-94AE15D3CB7A}"/>
              </a:ext>
            </a:extLst>
          </p:cNvPr>
          <p:cNvSpPr/>
          <p:nvPr/>
        </p:nvSpPr>
        <p:spPr>
          <a:xfrm>
            <a:off x="260649" y="837813"/>
            <a:ext cx="63604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u="sng" dirty="0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#456 Los Sabios Agricultores, MelquisedecLisbet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E1798E-284E-5856-0E50-3164A577F776}"/>
              </a:ext>
            </a:extLst>
          </p:cNvPr>
          <p:cNvSpPr txBox="1"/>
          <p:nvPr/>
        </p:nvSpPr>
        <p:spPr>
          <a:xfrm>
            <a:off x="2132856" y="147565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/>
              <a:t>Resultado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A2DBA9-3009-38E2-8340-A2F6125B7A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2267745"/>
            <a:ext cx="6882130" cy="687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736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1047896</TotalTime>
  <Words>721</Words>
  <Application>Microsoft Office PowerPoint</Application>
  <PresentationFormat>On-screen Show (4:3)</PresentationFormat>
  <Paragraphs>67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Willington</dc:creator>
  <cp:lastModifiedBy>Kathya Cobena</cp:lastModifiedBy>
  <cp:revision>7691</cp:revision>
  <cp:lastPrinted>2018-09-10T19:54:12Z</cp:lastPrinted>
  <dcterms:created xsi:type="dcterms:W3CDTF">2011-04-01T14:17:38Z</dcterms:created>
  <dcterms:modified xsi:type="dcterms:W3CDTF">2023-08-06T19:57:29Z</dcterms:modified>
</cp:coreProperties>
</file>