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6858000" cy="9144000"/>
  <p:notesSz cx="7010400" cy="9296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353964A9-DBC4-4FC2-940D-74D547B44276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2197080" y="696960"/>
            <a:ext cx="2615040" cy="348516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01280" y="4415400"/>
            <a:ext cx="5607000" cy="418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/>
          </p:nvPr>
        </p:nvSpPr>
        <p:spPr>
          <a:xfrm>
            <a:off x="3971160" y="8829360"/>
            <a:ext cx="303624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 algn="r">
              <a:lnSpc>
                <a:spcPct val="100000"/>
              </a:lnSpc>
            </a:pPr>
            <a:fld id="{E8EE707B-BEB9-4B7E-9F56-E7A416C7F6FD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 CuadroTexto"/>
          <p:cNvSpPr/>
          <p:nvPr/>
        </p:nvSpPr>
        <p:spPr>
          <a:xfrm>
            <a:off x="-13320" y="1048320"/>
            <a:ext cx="2339640" cy="424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Per MelquisedecLisbet!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Per nostro Padre e nostra Madre!</a:t>
            </a:r>
            <a:endParaRPr b="0" lang="it-IT" sz="1100" spc="-1" strike="noStrike">
              <a:latin typeface="Arial"/>
            </a:endParaRPr>
          </a:p>
        </p:txBody>
      </p:sp>
      <p:pic>
        <p:nvPicPr>
          <p:cNvPr id="45" name="Picture 9" descr=""/>
          <p:cNvPicPr/>
          <p:nvPr/>
        </p:nvPicPr>
        <p:blipFill>
          <a:blip r:embed="rId1"/>
          <a:stretch/>
        </p:blipFill>
        <p:spPr>
          <a:xfrm>
            <a:off x="5855400" y="191160"/>
            <a:ext cx="834840" cy="5774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11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160" cy="901440"/>
          </a:xfrm>
          <a:prstGeom prst="rect">
            <a:avLst/>
          </a:prstGeom>
          <a:ln w="0">
            <a:noFill/>
          </a:ln>
        </p:spPr>
      </p:pic>
      <p:sp>
        <p:nvSpPr>
          <p:cNvPr id="47" name="TextBox 1"/>
          <p:cNvSpPr/>
          <p:nvPr/>
        </p:nvSpPr>
        <p:spPr>
          <a:xfrm>
            <a:off x="116640" y="1703880"/>
            <a:ext cx="6573600" cy="7349040"/>
          </a:xfrm>
          <a:prstGeom prst="rect">
            <a:avLst/>
          </a:prstGeom>
          <a:noFill/>
          <a:ln w="381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Stelle splendenti di MelquisedecLisbet, oggi Cristo Lisbet ci spiega che quando la terra si pulirà, il mondo nel quale viviamo sarà un luogo pulito e gradevole, senza rettili cattivi e velenosi, senza animali aggressivi, senza alberi che non diano buon frutto e senza qualunque cosa che faccia danno agli esseri umani o alla terra.  Questo si potrà ottenere quando l’uomo avrà la mente pulita. </a:t>
            </a:r>
            <a:endParaRPr b="0" lang="it-IT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R" sz="1000" spc="-1" strike="noStrike">
                <a:solidFill>
                  <a:srgbClr val="00b0f0"/>
                </a:solidFill>
                <a:latin typeface="Arial"/>
                <a:ea typeface="DejaVu Sans"/>
              </a:rPr>
              <a:t>CLIP</a:t>
            </a:r>
            <a:endParaRPr b="0" lang="it-IT" sz="1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Dio Padre sa che l’essere umano senza Cristo non può ottenere niente. Per questo è stata inviata Cristo Lisbet. Lei è l’unica che conosce Dio Padre e può riuscire a portare gli uomini ad avere una mente pulita. Dio Padre vive in Cristo Lisbet e Lei vive in Lui.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Cristo ci dice che tutto va in accordo a ciò che sta nella nostra mente, questo è quello che si riflette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nel nostro ambiente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 Quindi dipende da noi il produrre frutto buono o cattivo e animali puri o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Impuri. Nessuno può ingannare nessuno, perché tutti saremo conosciuti per i frutti che daremo.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Ogni buon albero dà buoni frutti, ma un albero cattivo dà frutti cattivi. Un buon albero non può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dare cattivi frutti, né un albero cattivo dare buoni frutti. 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Per questo quello che vediamo nel mondo è il risultato di quello che esiste nella mente degli uomini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Fino a che Dio Padre e Madre MelquisedecLisbet non puliranno la mente degli uomini, non smetteranno di esistere alberi che danno frutti cattivi de animali impuri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Ma quando saranno stati ripuliti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, vedremo la pulizia nella terra da rettili velenosi e alberi che non danno buon frutto. I pesci del mare saranno solo buoni e potremo godere del mare senza avere paura dei pesci cattivi. Tutto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si pulirà e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sarà un mondo gradevole, ma questo comincia nella mente dell’essere umano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I presidenti e le persone hanno molti piani per sistemare questo mondo, ma per quanto cerchino,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non potranno riuscirci senza la Sapienza di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 Non lo potranno sistemare senza Dio Padre Melquisedec.  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Solo Dio può ottenere questo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, con la Sua Sposa, il Suo Cristo, l’Unica che può mediare tra Dio e gli uomini.  Solo Lei può darci a conoscere com’è Dio realmente e quello che Loro chiedono ai Loro figli.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È per gli uomini malvagi e perversi che rifiutano Cristo, che questo mondo non si sistema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Q</a:t>
            </a: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uando tutti accetteranno Cristo Lisbet come Dio Madre, allora potranno vivere la vita come è gradito a Dio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 e l’uomo non temerà l’animale, nè l’ animale temerà l’uomo perché ci sarà purezza, trasparenza e pace del cielo negli uomini verso gli animali e gli animali si sentiranno sicuri intorno a noi.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Che bellezza, fratelli!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Noi, coloro che siamo stati fatti a somiglianza di Dio Padre e Madre, siamo la salvezza del mondo perché quando le nostre menti sono pulite, si comincia a vedere il frutto buono e si manifesta negli animali e negli alberi intorno a noi</a:t>
            </a: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.  Siamo i figli spirituali attaccati alla Vite Vera, compiamo i Suoi comandamenti e la Sua legge che è Giusta e Buona, viviamo nel riposo e pace del </a:t>
            </a:r>
            <a:endParaRPr b="0" lang="it-IT" sz="1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R" sz="1100" spc="-1" strike="noStrike">
                <a:solidFill>
                  <a:srgbClr val="000000"/>
                </a:solidFill>
                <a:latin typeface="Arial"/>
                <a:ea typeface="DejaVu Sans"/>
              </a:rPr>
              <a:t>Cielo nella nostra mente e nel nostro ambiente.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R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R" sz="1400" spc="-1" strike="noStrike">
                <a:solidFill>
                  <a:srgbClr val="e95c0d"/>
                </a:solidFill>
                <a:latin typeface="Arial"/>
                <a:ea typeface="DejaVu Sans"/>
              </a:rPr>
              <a:t>Grazie MelquisedecLisbet perché possiamo ottenere tutto con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R" sz="1400" spc="-1" strike="noStrike">
                <a:solidFill>
                  <a:srgbClr val="e95c0d"/>
                </a:solidFill>
                <a:latin typeface="Arial"/>
                <a:ea typeface="DejaVu Sans"/>
              </a:rPr>
              <a:t>Il Loro Amore Puro e Vero.  Amen, Alleluia!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48" name="Rectangle 27"/>
          <p:cNvSpPr/>
          <p:nvPr/>
        </p:nvSpPr>
        <p:spPr>
          <a:xfrm>
            <a:off x="1124640" y="777600"/>
            <a:ext cx="4607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#358 La Pulizia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della Terra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49" name="Picture 12" descr=""/>
          <p:cNvPicPr/>
          <p:nvPr/>
        </p:nvPicPr>
        <p:blipFill>
          <a:blip r:embed="rId3"/>
          <a:stretch/>
        </p:blipFill>
        <p:spPr>
          <a:xfrm>
            <a:off x="6327360" y="7057800"/>
            <a:ext cx="558360" cy="5029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15" descr=""/>
          <p:cNvPicPr/>
          <p:nvPr/>
        </p:nvPicPr>
        <p:blipFill>
          <a:blip r:embed="rId4"/>
          <a:srcRect l="10892" t="7528" r="48638" b="43800"/>
          <a:stretch/>
        </p:blipFill>
        <p:spPr>
          <a:xfrm>
            <a:off x="6381360" y="3276000"/>
            <a:ext cx="504360" cy="6818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1" descr=""/>
          <p:cNvPicPr/>
          <p:nvPr/>
        </p:nvPicPr>
        <p:blipFill>
          <a:blip r:embed="rId5"/>
          <a:stretch/>
        </p:blipFill>
        <p:spPr>
          <a:xfrm>
            <a:off x="0" y="8532360"/>
            <a:ext cx="947520" cy="6105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2" descr=""/>
          <p:cNvPicPr/>
          <p:nvPr/>
        </p:nvPicPr>
        <p:blipFill>
          <a:blip r:embed="rId6"/>
          <a:stretch/>
        </p:blipFill>
        <p:spPr>
          <a:xfrm>
            <a:off x="-2160" y="1391760"/>
            <a:ext cx="1026720" cy="74772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3" descr=""/>
          <p:cNvPicPr/>
          <p:nvPr/>
        </p:nvPicPr>
        <p:blipFill>
          <a:blip r:embed="rId7"/>
          <a:stretch/>
        </p:blipFill>
        <p:spPr>
          <a:xfrm>
            <a:off x="6165360" y="5058000"/>
            <a:ext cx="730800" cy="6303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9" descr=""/>
          <p:cNvPicPr/>
          <p:nvPr/>
        </p:nvPicPr>
        <p:blipFill>
          <a:blip r:embed="rId8"/>
          <a:stretch/>
        </p:blipFill>
        <p:spPr>
          <a:xfrm flipH="1">
            <a:off x="5619600" y="7986600"/>
            <a:ext cx="1246680" cy="11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2"/>
          <p:cNvSpPr/>
          <p:nvPr/>
        </p:nvSpPr>
        <p:spPr>
          <a:xfrm>
            <a:off x="233640" y="1907640"/>
            <a:ext cx="6449040" cy="69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Istruzioni per la classe: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Fare copie delle pagine 1 e 3 per i bimbi piccoli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Fare copie delle pagine 1 e 4 per i bambini grandi 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Il padre dà una breve introduzione al tema</a:t>
            </a:r>
            <a:endParaRPr b="0" lang="it-IT" sz="1400" spc="-1" strike="noStrike">
              <a:latin typeface="Arial"/>
            </a:endParaRPr>
          </a:p>
          <a:p>
            <a:pPr marL="16992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Potete fare le seguenti domande per rafforzare il tema: 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lvl="1" marL="169920" indent="-1699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Chi può sistemare la terra? </a:t>
            </a:r>
            <a:r>
              <a:rPr b="1" lang="it-IT" sz="1400" spc="-1" strike="noStrike">
                <a:solidFill>
                  <a:srgbClr val="e95c0d"/>
                </a:solidFill>
                <a:latin typeface="Arial"/>
                <a:ea typeface="DejaVu Sans"/>
              </a:rPr>
              <a:t>Solo Dio MelquisedecLisbet</a:t>
            </a:r>
            <a:endParaRPr b="0" lang="it-IT" sz="1400" spc="-1" strike="noStrike">
              <a:latin typeface="Arial"/>
            </a:endParaRPr>
          </a:p>
          <a:p>
            <a:pPr lvl="1" marL="169920" indent="-1699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Cosa deve succedere perché si sistemi la terra?</a:t>
            </a:r>
            <a:r>
              <a:rPr b="0" lang="it-IT" sz="1400" spc="-1" strike="noStrike">
                <a:solidFill>
                  <a:srgbClr val="00b0f0"/>
                </a:solidFill>
                <a:latin typeface="Arial"/>
                <a:ea typeface="DejaVu Sans"/>
              </a:rPr>
              <a:t> </a:t>
            </a:r>
            <a:r>
              <a:rPr b="1" lang="it-IT" sz="1400" spc="-1" strike="noStrike">
                <a:solidFill>
                  <a:srgbClr val="e95c0d"/>
                </a:solidFill>
                <a:latin typeface="Arial"/>
                <a:ea typeface="DejaVu Sans"/>
              </a:rPr>
              <a:t> Gli Uomini devono accettare Cristo Lisbet come Dio Madre, per far sì che MelquisedecLisbet puliscano le loro menti e possano vivere vite come è gradito a Dio, e questo si riflette nel loro ambiente. 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Attività: Godendo la terra che MelquisedecLisbet ci danno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 bambini formeranno un paesaggio di come potremo godere degli animali e i frutti buoni quando già la terra sarà pulita, grazie all’ordine di MelquisedecLisbet.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 bambini possono utilizzare i disegni a pagina 3 o fare loro i disegni.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Ritagliare i disegni che desiderano usare dalla pagina 3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Colorare i disegni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Incollare i disegni sul cartoncino per formare il loro paesaggio e decorarlo a loro piacere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Materiali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Matite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Pastelli a cera / Matite colorate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Cartoncino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Forbici</a:t>
            </a:r>
            <a:endParaRPr b="0" lang="it-IT" sz="1400" spc="-1" strike="noStrike">
              <a:latin typeface="Arial"/>
            </a:endParaRPr>
          </a:p>
          <a:p>
            <a:pPr lvl="1"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Colla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</p:txBody>
      </p:sp>
      <p:sp>
        <p:nvSpPr>
          <p:cNvPr id="56" name="68 Rectángulo"/>
          <p:cNvSpPr/>
          <p:nvPr/>
        </p:nvSpPr>
        <p:spPr>
          <a:xfrm>
            <a:off x="1620000" y="1496520"/>
            <a:ext cx="3878640" cy="30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  <a:ea typeface="DejaVu Sans"/>
              </a:rPr>
              <a:t>Foglio per i Genitori  / Collaboratori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57" name="Picture 11" descr=""/>
          <p:cNvPicPr/>
          <p:nvPr/>
        </p:nvPicPr>
        <p:blipFill>
          <a:blip r:embed="rId1"/>
          <a:stretch/>
        </p:blipFill>
        <p:spPr>
          <a:xfrm>
            <a:off x="5847840" y="133920"/>
            <a:ext cx="834840" cy="5774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9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160" cy="901440"/>
          </a:xfrm>
          <a:prstGeom prst="rect">
            <a:avLst/>
          </a:prstGeom>
          <a:ln w="0">
            <a:noFill/>
          </a:ln>
        </p:spPr>
      </p:pic>
      <p:sp>
        <p:nvSpPr>
          <p:cNvPr id="59" name="Rectangle 18"/>
          <p:cNvSpPr/>
          <p:nvPr/>
        </p:nvSpPr>
        <p:spPr>
          <a:xfrm>
            <a:off x="800640" y="885600"/>
            <a:ext cx="5354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#358 La Pulizia della Terra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8" descr=""/>
          <p:cNvPicPr/>
          <p:nvPr/>
        </p:nvPicPr>
        <p:blipFill>
          <a:blip r:embed="rId1"/>
          <a:stretch/>
        </p:blipFill>
        <p:spPr>
          <a:xfrm>
            <a:off x="5856120" y="171360"/>
            <a:ext cx="834840" cy="577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8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160" cy="901440"/>
          </a:xfrm>
          <a:prstGeom prst="rect">
            <a:avLst/>
          </a:prstGeom>
          <a:ln w="0">
            <a:noFill/>
          </a:ln>
        </p:spPr>
      </p:pic>
      <p:sp>
        <p:nvSpPr>
          <p:cNvPr id="62" name="TextBox 2"/>
          <p:cNvSpPr/>
          <p:nvPr/>
        </p:nvSpPr>
        <p:spPr>
          <a:xfrm>
            <a:off x="1628640" y="7236360"/>
            <a:ext cx="21492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TextBox 9"/>
          <p:cNvSpPr/>
          <p:nvPr/>
        </p:nvSpPr>
        <p:spPr>
          <a:xfrm>
            <a:off x="1668600" y="6867000"/>
            <a:ext cx="21492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Rectangle 14"/>
          <p:cNvSpPr/>
          <p:nvPr/>
        </p:nvSpPr>
        <p:spPr>
          <a:xfrm>
            <a:off x="1124640" y="885600"/>
            <a:ext cx="4814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#358 La Pulizia della Terra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65" name="Picture 16" descr=""/>
          <p:cNvPicPr/>
          <p:nvPr/>
        </p:nvPicPr>
        <p:blipFill>
          <a:blip r:embed="rId3"/>
          <a:stretch/>
        </p:blipFill>
        <p:spPr>
          <a:xfrm rot="19896000">
            <a:off x="3481920" y="1831680"/>
            <a:ext cx="3258360" cy="23742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17" descr="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205000" y="1488960"/>
            <a:ext cx="1222920" cy="106596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21" descr="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679320" y="3627360"/>
            <a:ext cx="2329560" cy="131256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22" descr=""/>
          <p:cNvPicPr/>
          <p:nvPr/>
        </p:nvPicPr>
        <p:blipFill>
          <a:blip r:embed="rId6"/>
          <a:srcRect l="10876" t="7522" r="48623" b="43789"/>
          <a:stretch/>
        </p:blipFill>
        <p:spPr>
          <a:xfrm>
            <a:off x="4293000" y="4572000"/>
            <a:ext cx="2447280" cy="45252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27" descr=""/>
          <p:cNvPicPr/>
          <p:nvPr/>
        </p:nvPicPr>
        <p:blipFill>
          <a:blip r:embed="rId7">
            <a:biLevel thresh="50000"/>
          </a:blip>
          <a:stretch/>
        </p:blipFill>
        <p:spPr>
          <a:xfrm>
            <a:off x="590760" y="8089560"/>
            <a:ext cx="892800" cy="88380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29" descr=""/>
          <p:cNvPicPr/>
          <p:nvPr/>
        </p:nvPicPr>
        <p:blipFill>
          <a:blip r:embed="rId8"/>
          <a:stretch/>
        </p:blipFill>
        <p:spPr>
          <a:xfrm>
            <a:off x="123480" y="1383120"/>
            <a:ext cx="1111320" cy="162360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5" descr=""/>
          <p:cNvPicPr/>
          <p:nvPr/>
        </p:nvPicPr>
        <p:blipFill>
          <a:blip r:embed="rId9"/>
          <a:stretch/>
        </p:blipFill>
        <p:spPr>
          <a:xfrm>
            <a:off x="1848600" y="7730640"/>
            <a:ext cx="2108520" cy="13172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37" descr=""/>
          <p:cNvPicPr/>
          <p:nvPr/>
        </p:nvPicPr>
        <p:blipFill>
          <a:blip r:embed="rId10">
            <a:biLevel thresh="50000"/>
          </a:blip>
          <a:stretch/>
        </p:blipFill>
        <p:spPr>
          <a:xfrm>
            <a:off x="47880" y="5867640"/>
            <a:ext cx="1733400" cy="173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8" descr=""/>
          <p:cNvPicPr/>
          <p:nvPr/>
        </p:nvPicPr>
        <p:blipFill>
          <a:blip r:embed="rId1"/>
          <a:stretch/>
        </p:blipFill>
        <p:spPr>
          <a:xfrm>
            <a:off x="5856120" y="171360"/>
            <a:ext cx="834840" cy="5774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8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160" cy="901440"/>
          </a:xfrm>
          <a:prstGeom prst="rect">
            <a:avLst/>
          </a:prstGeom>
          <a:ln w="0">
            <a:noFill/>
          </a:ln>
        </p:spPr>
      </p:pic>
      <p:sp>
        <p:nvSpPr>
          <p:cNvPr id="75" name="TextBox 63"/>
          <p:cNvSpPr/>
          <p:nvPr/>
        </p:nvSpPr>
        <p:spPr>
          <a:xfrm>
            <a:off x="3789000" y="6087960"/>
            <a:ext cx="273528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Rectangle 2"/>
          <p:cNvSpPr/>
          <p:nvPr/>
        </p:nvSpPr>
        <p:spPr>
          <a:xfrm>
            <a:off x="2942280" y="182160"/>
            <a:ext cx="20689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77" name="Rectangle 2"/>
          <p:cNvSpPr/>
          <p:nvPr/>
        </p:nvSpPr>
        <p:spPr>
          <a:xfrm>
            <a:off x="1358640" y="-696240"/>
            <a:ext cx="545724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Box 6"/>
          <p:cNvSpPr/>
          <p:nvPr/>
        </p:nvSpPr>
        <p:spPr>
          <a:xfrm>
            <a:off x="3933000" y="1979640"/>
            <a:ext cx="251928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TextBox 63"/>
          <p:cNvSpPr/>
          <p:nvPr/>
        </p:nvSpPr>
        <p:spPr>
          <a:xfrm>
            <a:off x="417960" y="6683400"/>
            <a:ext cx="2225880" cy="42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Box 6"/>
          <p:cNvSpPr/>
          <p:nvPr/>
        </p:nvSpPr>
        <p:spPr>
          <a:xfrm>
            <a:off x="370080" y="2575080"/>
            <a:ext cx="2049480" cy="42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Rectangle 16"/>
          <p:cNvSpPr/>
          <p:nvPr/>
        </p:nvSpPr>
        <p:spPr>
          <a:xfrm>
            <a:off x="711360" y="-9360"/>
            <a:ext cx="6856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Rectangle 13"/>
          <p:cNvSpPr/>
          <p:nvPr/>
        </p:nvSpPr>
        <p:spPr>
          <a:xfrm>
            <a:off x="872640" y="849600"/>
            <a:ext cx="5354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#358 La Pulizia della Terra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540000" y="2160000"/>
            <a:ext cx="5939640" cy="674676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0" y="1440000"/>
            <a:ext cx="683964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haparral Pro Light"/>
                <a:ea typeface="Kozuka Gothic Pr6N L"/>
              </a:rPr>
              <a:t>Santo Angelo, trova nello schema 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haparral Pro Light"/>
                <a:ea typeface="Kozuka Gothic Pr6N L"/>
              </a:rPr>
              <a:t>le parole scritte in fondo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" descr=""/>
          <p:cNvPicPr/>
          <p:nvPr/>
        </p:nvPicPr>
        <p:blipFill>
          <a:blip r:embed="rId1"/>
          <a:stretch/>
        </p:blipFill>
        <p:spPr>
          <a:xfrm>
            <a:off x="5856120" y="171360"/>
            <a:ext cx="834840" cy="5774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447840" y="-6840"/>
            <a:ext cx="4835160" cy="901440"/>
          </a:xfrm>
          <a:prstGeom prst="rect">
            <a:avLst/>
          </a:prstGeom>
          <a:ln w="0">
            <a:noFill/>
          </a:ln>
        </p:spPr>
      </p:pic>
      <p:sp>
        <p:nvSpPr>
          <p:cNvPr id="87" name="TextBox 3"/>
          <p:cNvSpPr/>
          <p:nvPr/>
        </p:nvSpPr>
        <p:spPr>
          <a:xfrm>
            <a:off x="3789000" y="6087960"/>
            <a:ext cx="273528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Rectangle 4"/>
          <p:cNvSpPr/>
          <p:nvPr/>
        </p:nvSpPr>
        <p:spPr>
          <a:xfrm>
            <a:off x="2942280" y="182160"/>
            <a:ext cx="20689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89" name="Rectangle 5"/>
          <p:cNvSpPr/>
          <p:nvPr/>
        </p:nvSpPr>
        <p:spPr>
          <a:xfrm>
            <a:off x="1358640" y="-696240"/>
            <a:ext cx="545724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extBox 4"/>
          <p:cNvSpPr/>
          <p:nvPr/>
        </p:nvSpPr>
        <p:spPr>
          <a:xfrm>
            <a:off x="3933000" y="1979640"/>
            <a:ext cx="2519280" cy="368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Box 5"/>
          <p:cNvSpPr/>
          <p:nvPr/>
        </p:nvSpPr>
        <p:spPr>
          <a:xfrm>
            <a:off x="417960" y="6683400"/>
            <a:ext cx="2225880" cy="42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Box 7"/>
          <p:cNvSpPr/>
          <p:nvPr/>
        </p:nvSpPr>
        <p:spPr>
          <a:xfrm>
            <a:off x="370080" y="2575080"/>
            <a:ext cx="2049480" cy="42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Rectangle 6"/>
          <p:cNvSpPr/>
          <p:nvPr/>
        </p:nvSpPr>
        <p:spPr>
          <a:xfrm>
            <a:off x="711360" y="-9360"/>
            <a:ext cx="6856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Rectangle 7"/>
          <p:cNvSpPr/>
          <p:nvPr/>
        </p:nvSpPr>
        <p:spPr>
          <a:xfrm>
            <a:off x="872640" y="849600"/>
            <a:ext cx="5354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00000"/>
                </a:solidFill>
                <a:uFillTx/>
                <a:latin typeface="Chaparral Pro Light"/>
                <a:ea typeface="Kozuka Gothic Pr6N L"/>
              </a:rPr>
              <a:t>Classe #358 La Pulizia della Terra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0" y="1440000"/>
            <a:ext cx="683964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haparral Pro Light"/>
                <a:ea typeface="Kozuka Gothic Pr6N L"/>
              </a:rPr>
              <a:t>Soluzione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360000" y="1800000"/>
            <a:ext cx="6299640" cy="71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1172787</TotalTime>
  <Application>LibreOffice/7.2.0.4$Windows_X86_64 LibreOffice_project/9a9c6381e3f7a62afc1329bd359cc48accb6435b</Application>
  <AppVersion>15.0000</AppVersion>
  <Words>909</Words>
  <Paragraphs>49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2011-04-01T14:17:38Z</dcterms:created>
  <dc:creator>Willington</dc:creator>
  <dc:description/>
  <dc:language>it-IT</dc:language>
  <cp:lastModifiedBy/>
  <cp:lastPrinted>2018-09-10T19:54:12Z</cp:lastPrinted>
  <dcterms:modified xsi:type="dcterms:W3CDTF">2021-09-18T23:24:37Z</dcterms:modified>
  <cp:revision>8451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4</vt:i4>
  </property>
</Properties>
</file>