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7"/>
  </p:notesMasterIdLst>
  <p:sldIdLst>
    <p:sldId id="270" r:id="rId2"/>
    <p:sldId id="276" r:id="rId3"/>
    <p:sldId id="278" r:id="rId4"/>
    <p:sldId id="279" r:id="rId5"/>
    <p:sldId id="280" r:id="rId6"/>
  </p:sldIdLst>
  <p:sldSz cx="6858000" cy="9144000" type="screen4x3"/>
  <p:notesSz cx="7010400" cy="92964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FF66CC"/>
    <a:srgbClr val="FF0066"/>
    <a:srgbClr val="44EC78"/>
    <a:srgbClr val="009A46"/>
    <a:srgbClr val="652B91"/>
    <a:srgbClr val="178317"/>
    <a:srgbClr val="F26A1E"/>
    <a:srgbClr val="F81D06"/>
    <a:srgbClr val="20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55" autoAdjust="0"/>
    <p:restoredTop sz="94434" autoAdjust="0"/>
  </p:normalViewPr>
  <p:slideViewPr>
    <p:cSldViewPr>
      <p:cViewPr>
        <p:scale>
          <a:sx n="100" d="100"/>
          <a:sy n="100" d="100"/>
        </p:scale>
        <p:origin x="1458" y="-87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321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202" y="4415496"/>
            <a:ext cx="5607997" cy="4184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519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321" y="8829519"/>
            <a:ext cx="3037463" cy="4654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19/07/2023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321972" y="1300975"/>
            <a:ext cx="6214055" cy="772519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Hermanos fieles, hoy Cristo Lisbet nos explica que es recibir a Cristo.  Nos dice como se hace y lo que eso significa en nuestras vidas.  </a:t>
            </a:r>
          </a:p>
          <a:p>
            <a:pPr algn="ctr"/>
            <a:endParaRPr lang="es-C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Empecemos por aclarar quien es Cristo: Cristo es una mujer, la Esposa Fiel de Dios Padre Melquisedec. Es la Espíritu Santo de Dios, La Roca Fuerte y Su nombre es Lisbet.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Cristo Lisbet es la Piedrecita Blanca 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de la que habla en </a:t>
            </a:r>
            <a:r>
              <a:rPr lang="es-C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Apocalipsis 2:17 </a:t>
            </a:r>
            <a:r>
              <a:rPr lang="es-CR" sz="1200" i="1" dirty="0">
                <a:latin typeface="Arial" panose="020B0604020202020204" pitchFamily="34" charset="0"/>
                <a:cs typeface="Arial" panose="020B0604020202020204" pitchFamily="34" charset="0"/>
              </a:rPr>
              <a:t>“El que tiene oído oiga, lo que el Espíritu dice a las iglesias. Al que venciere, Daré a Comer el Mana Escondido, y le Daré una Piedrecita Blanca, y en la Piedrecita, escrito un Nombre Nuevo, el cual ninguno conoce sino Aquel que lo Recibe.” 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Es solo a través de Cristo Lisbet que podemos conocer, ver y escuchar a Dios Padre Melquisedec. 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Es a través de Ella que nos es revelado todo lo oculto de Dios, ese Mana Escondido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Cristo nos dio a conocer el nombre Nuevo, </a:t>
            </a:r>
            <a:r>
              <a:rPr lang="es-C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MelquisedecLisbet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Sus hijos espirituales podemos ver a Dios Cara a Cara porque hemos recibido a Cristo Lisbet y creemos en Ella. Somos las Nuevas Criaturas de Cristo Lisbet que hemos construido nuestra casa sobre la Roca Fuerte, Cristo Lisbet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.  De esta manera es que nacen los hijos Espirituales, según la Voluntad de Dios. </a:t>
            </a:r>
          </a:p>
          <a:p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Cristo Lisbet es la Suma Sacerdotisa según el Orden de Dios Padre Melquisedec, porque se puede compadecer de Sus hijos espirituales, tal y como lo hace una Madre Verdadera.</a:t>
            </a:r>
          </a:p>
          <a:p>
            <a:endParaRPr lang="es-C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Hermanos, Recibir a Cristo es creer que Cristo es una mujer y la Esposa de Dios Padre Melquisedec. Es aceptar que es solo a través de Ella que podemos ver y escuchar a Dios Padre.  Es saber que solo Ella nos puede revelar todo el Conocimiento de Quien es Dios y lo que desea de nosotros. Es Obedecerla y Guardar Sus Mandamientos.</a:t>
            </a:r>
          </a:p>
          <a:p>
            <a:endParaRPr lang="es-C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Al recibir a Cristo Lisbet como la Esposa de Dios, Dios Madre nos hemos convertido en una Nueva Creación Espiritual de acuerdo a la Voluntad de Dios MelquisedecLisbet.  </a:t>
            </a:r>
            <a:r>
              <a:rPr lang="es-CR" sz="1200" u="sng" dirty="0">
                <a:latin typeface="Arial" panose="020B0604020202020204" pitchFamily="34" charset="0"/>
                <a:cs typeface="Arial" panose="020B0604020202020204" pitchFamily="34" charset="0"/>
              </a:rPr>
              <a:t>Por eso Cristo nos da la el Derecho y la Autoridad de invocar Su Poderoso nombre.  El nombre sobre TODO nombre, MelquisedecLisbet.</a:t>
            </a:r>
          </a:p>
          <a:p>
            <a:endParaRPr lang="es-CR" sz="1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R" b="1" dirty="0">
                <a:solidFill>
                  <a:srgbClr val="00B0F0"/>
                </a:solidFill>
              </a:rPr>
              <a:t>Gracias MelquisedecLisbet por revelarnos Tu Nuevo Nombre </a:t>
            </a:r>
          </a:p>
          <a:p>
            <a:pPr algn="ctr"/>
            <a:r>
              <a:rPr lang="es-CR" b="1" dirty="0">
                <a:solidFill>
                  <a:srgbClr val="00B0F0"/>
                </a:solidFill>
              </a:rPr>
              <a:t>y por haber podido Recibir a Cristo como Dios Madre y </a:t>
            </a:r>
          </a:p>
          <a:p>
            <a:pPr algn="ctr"/>
            <a:r>
              <a:rPr lang="es-CR" b="1" dirty="0">
                <a:solidFill>
                  <a:srgbClr val="00B0F0"/>
                </a:solidFill>
              </a:rPr>
              <a:t>poder dar testimonio de Ella.  Amen, Aleluya! </a:t>
            </a:r>
          </a:p>
          <a:p>
            <a:pPr algn="ctr"/>
            <a:r>
              <a:rPr lang="es-C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R" b="1" dirty="0">
                <a:solidFill>
                  <a:srgbClr val="00B0F0"/>
                </a:solidFill>
              </a:rPr>
              <a:t>Por MelquisedecLisbet!</a:t>
            </a:r>
          </a:p>
          <a:p>
            <a:pPr algn="ctr"/>
            <a:r>
              <a:rPr lang="es-C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R" b="1" dirty="0">
                <a:solidFill>
                  <a:srgbClr val="00B0F0"/>
                </a:solidFill>
              </a:rPr>
              <a:t>Por Dios Padre y por Dios Madre!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33" y="152485"/>
            <a:ext cx="776653" cy="685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2" y="-10999"/>
            <a:ext cx="4836105" cy="9026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5C70DB-5412-F966-900E-7F8A00E7E2BE}"/>
              </a:ext>
            </a:extLst>
          </p:cNvPr>
          <p:cNvSpPr/>
          <p:nvPr/>
        </p:nvSpPr>
        <p:spPr>
          <a:xfrm>
            <a:off x="1274509" y="880262"/>
            <a:ext cx="4423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#454 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Qué es recibir a Cristo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CR" altLang="es-MX" u="sng" dirty="0">
              <a:latin typeface="Century Gothic" panose="020B0502020202020204" pitchFamily="34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1882F-C5AD-14C0-C865-59D0263FB8C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0" y="8172400"/>
            <a:ext cx="825599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98EBB-75FE-337B-DF5A-5C433C9602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60" y="8199427"/>
            <a:ext cx="825599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00BC3-DAF7-0383-9CD7-2DD6561E25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80" y="1403648"/>
            <a:ext cx="718820" cy="710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CE545-6A07-7CC0-0CFF-223CDB5854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" y="667212"/>
            <a:ext cx="718820" cy="7105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A95118-4FEC-2F12-A3E2-DD318226BD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6" y="5220072"/>
            <a:ext cx="1583055" cy="3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656" y="1704282"/>
            <a:ext cx="61926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Instrucciones para la clase:</a:t>
            </a:r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Hacer copias de la pagina 1 y 3 para los niños menores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Hacer copias de la pagina 1 y 4 para los niños mayores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El colaborador/padre da una breve introducción al tema. </a:t>
            </a:r>
            <a:endParaRPr lang="es-CR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Pueden hacer las siguientes preguntas para reforzar el tema si no tienen acceso al video:  </a:t>
            </a:r>
            <a:endParaRPr lang="es-C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R" altLang="es-MX" sz="1200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Qué es recibir a Cristo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C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Recibir a Cristo es creer que Cristo es una mujer y la Esposa de Dios Padre Melquisedec. Es aceptar que es solo a través de Ella que podemos ver y escuchar a Dios Padre.  Es saber que solo Ella nos puede revelar todo el Conocimiento de Quien es Dios y lo que desea de nosotros. Es Obedecerla y Guardar Sus Mandamientos.</a:t>
            </a:r>
          </a:p>
          <a:p>
            <a:pPr marL="228600" indent="-228600">
              <a:buFont typeface="+mj-lt"/>
              <a:buAutoNum type="arabicPeriod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¿Quién es la Piedrecita Blanca? </a:t>
            </a:r>
            <a:r>
              <a:rPr lang="es-C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Lisbet.  </a:t>
            </a:r>
          </a:p>
          <a:p>
            <a:pPr marL="228600" indent="-228600">
              <a:buFont typeface="+mj-lt"/>
              <a:buAutoNum type="arabicPeriod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¿Cómo nacen los hijos Espirituales según la Voluntad de Dios? </a:t>
            </a:r>
            <a:r>
              <a:rPr lang="es-CR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recibir a Cristo Lisbet y creer en Ella. Nacen las Nuevas Criaturas de Cristo Lisbet que construyen su casa sobre la Roca Fuerte, Cristo Lisbet. </a:t>
            </a:r>
            <a:endParaRPr lang="es-CR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El colaborador/padre debe motivar a los niños a contestar las preguntas mientras aparece la candela en la pantalla.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Se recomienda repasar la clase durante la semana</a:t>
            </a:r>
          </a:p>
          <a:p>
            <a:pPr lvl="1"/>
            <a:endParaRPr lang="es-C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Actividad: Se Quien es Cristo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Los niños menores van a pintar el dibujo en la pagina 3.</a:t>
            </a:r>
          </a:p>
          <a:p>
            <a:pPr marL="0" lvl="1"/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lvl="1"/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Materiales:			</a:t>
            </a:r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Lápices de color/crayolas</a:t>
            </a:r>
          </a:p>
          <a:p>
            <a:endParaRPr lang="es-C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988840" y="1214345"/>
            <a:ext cx="33491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cs typeface="Arial" panose="020B0604020202020204" pitchFamily="34" charset="0"/>
              </a:rPr>
              <a:t>Hoja para el Colaborador/Padre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756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-56591"/>
            <a:ext cx="4836105" cy="9026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08F29D4-D95F-15DD-1A4D-E90EC97C3629}"/>
              </a:ext>
            </a:extLst>
          </p:cNvPr>
          <p:cNvSpPr/>
          <p:nvPr/>
        </p:nvSpPr>
        <p:spPr>
          <a:xfrm>
            <a:off x="1224191" y="757493"/>
            <a:ext cx="4423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#454 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Qué es recibir a Cristo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CR" altLang="es-MX" u="sng" dirty="0">
              <a:latin typeface="Century Gothic" panose="020B0502020202020204" pitchFamily="34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756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-56591"/>
            <a:ext cx="4836105" cy="9026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B9409A-494D-F476-6E7D-5056DFC181CF}"/>
              </a:ext>
            </a:extLst>
          </p:cNvPr>
          <p:cNvSpPr/>
          <p:nvPr/>
        </p:nvSpPr>
        <p:spPr>
          <a:xfrm>
            <a:off x="1274509" y="880262"/>
            <a:ext cx="4423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#454 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Qué es recibir a Cristo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CR" altLang="es-MX" u="sng" dirty="0">
              <a:latin typeface="Century Gothic" panose="020B0502020202020204" pitchFamily="34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85548-A41A-6C0B-99E4-6D46808AE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7922"/>
            <a:ext cx="6858000" cy="76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756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-56591"/>
            <a:ext cx="4836105" cy="9026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DE3297-B609-97C0-8220-7C29C959CF7F}"/>
              </a:ext>
            </a:extLst>
          </p:cNvPr>
          <p:cNvSpPr/>
          <p:nvPr/>
        </p:nvSpPr>
        <p:spPr>
          <a:xfrm>
            <a:off x="1052436" y="1472711"/>
            <a:ext cx="522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Santo ángel busca las palabras en la sopa de letras.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BAA9A-8B9B-3A03-73FF-E59F5AEE47A2}"/>
              </a:ext>
            </a:extLst>
          </p:cNvPr>
          <p:cNvSpPr/>
          <p:nvPr/>
        </p:nvSpPr>
        <p:spPr>
          <a:xfrm>
            <a:off x="1274509" y="880262"/>
            <a:ext cx="4423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#454 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Qué es recibir a Cristo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CR" altLang="es-MX" u="sng" dirty="0">
              <a:latin typeface="Century Gothic" panose="020B0502020202020204" pitchFamily="34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BAFDF-C646-A4CD-196A-6FBA89B2A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56" y="2133388"/>
            <a:ext cx="6351109" cy="675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756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-56591"/>
            <a:ext cx="4836105" cy="9026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DE3297-B609-97C0-8220-7C29C959CF7F}"/>
              </a:ext>
            </a:extLst>
          </p:cNvPr>
          <p:cNvSpPr/>
          <p:nvPr/>
        </p:nvSpPr>
        <p:spPr>
          <a:xfrm>
            <a:off x="1052436" y="1472711"/>
            <a:ext cx="522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Respuestas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EBAA9A-8B9B-3A03-73FF-E59F5AEE47A2}"/>
              </a:ext>
            </a:extLst>
          </p:cNvPr>
          <p:cNvSpPr/>
          <p:nvPr/>
        </p:nvSpPr>
        <p:spPr>
          <a:xfrm>
            <a:off x="1274509" y="880262"/>
            <a:ext cx="4423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#454 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R" altLang="es-MX" u="sng" dirty="0">
                <a:latin typeface="Century Gothic" panose="020B0502020202020204" pitchFamily="34" charset="0"/>
                <a:ea typeface="Kozuka Gothic Pr6N L" panose="020B0200000000000000" pitchFamily="34" charset="-128"/>
                <a:cs typeface="Gisha" panose="020B0502040204020203" pitchFamily="34" charset="-79"/>
              </a:rPr>
              <a:t>Qué es recibir a Cristo</a:t>
            </a:r>
            <a:r>
              <a:rPr lang="es-CR" u="sng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CR" altLang="es-MX" u="sng" dirty="0">
              <a:latin typeface="Century Gothic" panose="020B0502020202020204" pitchFamily="34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D4B2716E-C07E-B37A-C183-8FBF30B77E7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36493" y="2627784"/>
            <a:ext cx="4746778" cy="355446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309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1027822</TotalTime>
  <Words>743</Words>
  <Application>Microsoft Office PowerPoint</Application>
  <PresentationFormat>On-screen Show (4:3)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Kathya Cobena</cp:lastModifiedBy>
  <cp:revision>7667</cp:revision>
  <cp:lastPrinted>2018-09-10T19:54:12Z</cp:lastPrinted>
  <dcterms:created xsi:type="dcterms:W3CDTF">2011-04-01T14:17:38Z</dcterms:created>
  <dcterms:modified xsi:type="dcterms:W3CDTF">2023-07-23T21:24:16Z</dcterms:modified>
</cp:coreProperties>
</file>