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5"/>
  </p:notesMasterIdLst>
  <p:sldIdLst>
    <p:sldId id="270" r:id="rId2"/>
    <p:sldId id="276" r:id="rId3"/>
    <p:sldId id="282" r:id="rId4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19F"/>
    <a:srgbClr val="F81D06"/>
    <a:srgbClr val="F26A1E"/>
    <a:srgbClr val="FF0066"/>
    <a:srgbClr val="2006BA"/>
    <a:srgbClr val="178317"/>
    <a:srgbClr val="F6BB00"/>
    <a:srgbClr val="F2B800"/>
    <a:srgbClr val="009A46"/>
    <a:srgbClr val="652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2" autoAdjust="0"/>
    <p:restoredTop sz="94434" autoAdjust="0"/>
  </p:normalViewPr>
  <p:slideViewPr>
    <p:cSldViewPr>
      <p:cViewPr>
        <p:scale>
          <a:sx n="80" d="100"/>
          <a:sy n="80" d="100"/>
        </p:scale>
        <p:origin x="2052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8/01/2021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jesus-cross-christ-faith-1015577/" TargetMode="External"/><Relationship Id="rId5" Type="http://schemas.openxmlformats.org/officeDocument/2006/relationships/image" Target="../media/image8.jpe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895835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Por MelquisedecLisbet!!</a:t>
            </a:r>
          </a:p>
          <a:p>
            <a:pPr eaLnBrk="1" hangingPunct="1"/>
            <a:r>
              <a:rPr lang="es-CR" altLang="es-MX" sz="1100" b="1" dirty="0"/>
              <a:t>Por nuestro Padre y nuestra Madre!!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07198" y="1334344"/>
            <a:ext cx="6575040" cy="7663636"/>
          </a:xfrm>
          <a:prstGeom prst="rect">
            <a:avLst/>
          </a:prstGeom>
          <a:solidFill>
            <a:schemeClr val="bg1"/>
          </a:solidFill>
          <a:ln w="38100">
            <a:noFill/>
            <a:prstDash val="lgDashDot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 Hermanos sabios, hoy nuestra Madre Lisbet nos continua explicando que es tomar la cruz de Cristo Lisbet y seguirla para que podamos ser igual a MelquisedecLisbet y agradarles en todo.</a:t>
            </a:r>
            <a:endParaRPr lang="es-CR" sz="11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Cristo siempre nos ha dicho que Ellos son orden y no desorden. Nos ha dicho que el orden de MelquisedecLisbet es recto y nos exige ser excelentes para poder estar ante la presencia del Gran y Poderoso Dios. Por eso, debemos vivir en santidad y en el orden perfecto de Dios. Ella solo puede ofrecerle al Padre un sacrificio santo, igual a como es El. </a:t>
            </a:r>
            <a:endParaRPr lang="es-CR" sz="1100" dirty="0">
              <a:solidFill>
                <a:srgbClr val="AF41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Cristo nos explicó que los mandamientos de Dios son algo espiritual y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primero los pone en nuestra mente, porque si logramos cumplirlos en la mente, entonces nunca vamos a romperlos o hacer nada incorrecto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  Si cumplimos sus mandamientos, nadie nos podrá quitar lo que MelquisedecLisbet nos han dado.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Como nuestros Padres espirituales, MelquisedecLisbet nos han dado Su Sabiduría y nos advierten que debemos apreciar mucho lo que nos dan y debemos cuidarlo muy bien.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En el pasado Cristo hizo lo mismo que hace ahora.  En aquel tiempo Ella les decía que debían ser santos como lo son Dios y les exigía que tenían que tomar su cruz y seguirla. Porque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para Cristo establecer el </a:t>
            </a:r>
            <a:r>
              <a:rPr lang="es-CR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Templo de Dios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en los hombres, es lo mas importante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  Así es como Ella le da gloria a Dios Padre.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La cruz es símbolo de muerte o sacrificio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  Solo Cristo nos puede enseñar como lograr esa muerte o sacrifico dentro de nosotros para que sea un sacrificio vivo y santo para Dios.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Debemos morir de la misma manera que lo ha hecho Cristo Lisbet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Cuando Ella habla de la muerte, sabemos que no es física. 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Para Dios, la palabra cruz es </a:t>
            </a:r>
            <a:r>
              <a:rPr lang="es-CR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vivir una vida santa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, significa que </a:t>
            </a:r>
            <a:r>
              <a:rPr lang="es-CR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vivimos ofreciéndole a Dios un sacrifico vivo y santo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.  Es morir a pensamientos, actitudes y comportamientos malos e injustos, es morir a la mente carnal 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que nos lleva a todo lo malo y nos mata. </a:t>
            </a:r>
          </a:p>
          <a:p>
            <a:endParaRPr lang="es-CR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Cristo nos recordó como Ella se hizo igual a nosotros para mostrarnos como podemos morir a todos los deseos engañosos de la mente carnal, igual como Ella lo hizo.  No tenemos ninguna excusa de no poder hacer lo mismo.  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Ella nos ha transformado  la mente con sus palabras, nos ha dado Su Sabiduría y entendimiento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Debemos ser como Dios y siempre portarnos bien, debemos ser santos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La principal ley de Dios es </a:t>
            </a:r>
            <a:r>
              <a:rPr lang="es-CR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Santidad Absoluta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100" u="sng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Hermanos fieles, nosotros entendemos que lo que Cristo nos enseña es para nuestra salvación diaria y eterna.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Para estar en Su reino debemos ser SANTOS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 Nosotros tomamos nuestra cruz y la seguimos, por eso podremos vivir todos los días de nuestra vida, felices, sin nada que nos cause dolor o incomodidad. 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Nosotros hemos nacido de nuevo en Cristo Lisbet y Ella nos ha dado su sabiduría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, por eso podemos llevar una cruz en nuestra ropa o en una joya, porque </a:t>
            </a:r>
            <a:r>
              <a:rPr lang="es-CR" sz="1100" u="sng" dirty="0">
                <a:latin typeface="Arial" panose="020B0604020202020204" pitchFamily="34" charset="0"/>
                <a:cs typeface="Arial" panose="020B0604020202020204" pitchFamily="34" charset="0"/>
              </a:rPr>
              <a:t>cada día tomamos nuestra cruz y seguimos a Cristo, nunca quitamos nuestra mirada de Ella, es nuestra Ayuda Idónea</a:t>
            </a:r>
            <a:r>
              <a:rPr lang="es-C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¡Alabanzas y exaltación a El Señor y la Señora MelquisedecLisbet que viven por siempre, gracias por el borrón y cuenta nueva.  Amen, Aleluya!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323" y="60776"/>
            <a:ext cx="835915" cy="578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9322">
            <a:off x="-22574" y="8361986"/>
            <a:ext cx="496638" cy="4697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7783">
            <a:off x="6293795" y="1615558"/>
            <a:ext cx="496638" cy="4595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7547">
            <a:off x="6339560" y="8222701"/>
            <a:ext cx="496638" cy="4697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9322">
            <a:off x="7255" y="1517022"/>
            <a:ext cx="426683" cy="44289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3D42649-6331-4DC8-9833-6C2CE6E0581E}"/>
              </a:ext>
            </a:extLst>
          </p:cNvPr>
          <p:cNvSpPr/>
          <p:nvPr/>
        </p:nvSpPr>
        <p:spPr>
          <a:xfrm>
            <a:off x="927026" y="606156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#323</a:t>
            </a:r>
            <a:r>
              <a:rPr lang="es-CR" altLang="es-MX" sz="2000" b="1" u="sng" dirty="0">
                <a:latin typeface="Californian FB" panose="0207040306080B030204" pitchFamily="18" charset="0"/>
              </a:rPr>
              <a:t> Toma tu cruz y Sígueme P2</a:t>
            </a:r>
            <a:endParaRPr lang="es-CR" altLang="es-MX" sz="2000" b="1" u="sng" dirty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846" y="1763688"/>
            <a:ext cx="6382052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para los todos los niños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padre da una breve introducción al tema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 si no tienen acceso al video: 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¿Porqué es que Cristo pone Sus mandamientos en nuestra mente? </a:t>
            </a:r>
            <a:r>
              <a:rPr lang="es-CR" sz="1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Primero los pone en nuestra mente, porque si logramos cumplirlos en la mente, entonces nunca vamos a romperlos o hacer nada incorrecto. </a:t>
            </a:r>
            <a:r>
              <a:rPr lang="es-CR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¿Qué simboliza la cruz?  </a:t>
            </a:r>
            <a:r>
              <a:rPr lang="es-CR" sz="1400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símbolo de muerte o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sacrificio.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¿Qué significa la palabra cruz para Dios? </a:t>
            </a:r>
            <a:r>
              <a:rPr lang="es-CR" sz="1400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palabra cruz es </a:t>
            </a:r>
            <a:r>
              <a:rPr lang="es-CR" sz="1400" b="1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vivir una vida santa</a:t>
            </a:r>
            <a:r>
              <a:rPr lang="es-CR" sz="1400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es morir a pensamientos, actitudes y comportamientos malos e injustos, es morir a la mente carnal. </a:t>
            </a:r>
            <a:endParaRPr lang="es-CR" sz="1400" b="1" dirty="0">
              <a:solidFill>
                <a:srgbClr val="AF41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El padre debe motivar a los niños a contestar las preguntas mientras aparece el reloj en la pantalla.</a:t>
            </a:r>
          </a:p>
          <a:p>
            <a:pPr lvl="1"/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Actividad: 	Libro: Tomo mi cruz y sigo a Cristo Lisbet</a:t>
            </a:r>
          </a:p>
          <a:p>
            <a:pPr marL="0" lvl="1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Los niños van a terminar de formar el libro de como tomar su cruz y seguir a Cristo Lisbet.  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Recortar las paginas del libro en la pagina 3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Se pega cada pagina sobre papel construcción para que el libro quede mas firme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pintar los dibujos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Se engrapan la hojas al lado derecho para terminar el libro o se puede abrir dos huecos y pasar una cinta para amarar el libro.</a:t>
            </a:r>
          </a:p>
          <a:p>
            <a:pPr marL="342900" lvl="1" indent="-342900">
              <a:buFont typeface="+mj-lt"/>
              <a:buAutoNum type="arabicPeriod"/>
            </a:pP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		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Lápices	 de color/crayolas			        Ejemplo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Tijeras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Goma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Papel Construcción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Engrapadora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Abre huecos - opcional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Cinta - opcional</a:t>
            </a:r>
          </a:p>
          <a:p>
            <a:pPr marL="0" lvl="1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	   	    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268602" y="1097734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Padre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5786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27026" y="606156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#323</a:t>
            </a:r>
            <a:r>
              <a:rPr lang="es-CR" altLang="es-MX" sz="2000" b="1" u="sng" dirty="0">
                <a:latin typeface="Californian FB" panose="0207040306080B030204" pitchFamily="18" charset="0"/>
              </a:rPr>
              <a:t> Toma tu cruz y Sígueme P2</a:t>
            </a:r>
            <a:endParaRPr lang="es-CR" altLang="es-MX" sz="2000" b="1" u="sng" dirty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FBFC62-4022-49BE-9729-21304C0D1AC0}"/>
              </a:ext>
            </a:extLst>
          </p:cNvPr>
          <p:cNvSpPr/>
          <p:nvPr/>
        </p:nvSpPr>
        <p:spPr>
          <a:xfrm>
            <a:off x="5184574" y="8026597"/>
            <a:ext cx="100811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B21957-67C2-4497-B9AB-A2A01DD95F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034" y="8325429"/>
            <a:ext cx="482427" cy="3943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1C2F6D-31E4-4F23-8D56-25FBB8A7906A}"/>
              </a:ext>
            </a:extLst>
          </p:cNvPr>
          <p:cNvSpPr txBox="1"/>
          <p:nvPr/>
        </p:nvSpPr>
        <p:spPr>
          <a:xfrm>
            <a:off x="5106276" y="7991359"/>
            <a:ext cx="110994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800" b="1" dirty="0"/>
              <a:t>Tomo mi cruz y sigo </a:t>
            </a:r>
          </a:p>
          <a:p>
            <a:pPr algn="ctr"/>
            <a:r>
              <a:rPr lang="es-CR" sz="800" b="1" dirty="0"/>
              <a:t>a Cristo Lisbet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784A7E-285D-45BF-9CA3-B79BE1F8A58D}"/>
              </a:ext>
            </a:extLst>
          </p:cNvPr>
          <p:cNvCxnSpPr>
            <a:cxnSpLocks/>
          </p:cNvCxnSpPr>
          <p:nvPr/>
        </p:nvCxnSpPr>
        <p:spPr>
          <a:xfrm flipV="1">
            <a:off x="5188931" y="8325429"/>
            <a:ext cx="0" cy="20701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4D7F24-759E-40A0-A5A4-EAEB70D58628}"/>
              </a:ext>
            </a:extLst>
          </p:cNvPr>
          <p:cNvCxnSpPr>
            <a:cxnSpLocks/>
          </p:cNvCxnSpPr>
          <p:nvPr/>
        </p:nvCxnSpPr>
        <p:spPr>
          <a:xfrm flipV="1">
            <a:off x="5210809" y="8512813"/>
            <a:ext cx="0" cy="20701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258311D-AEAB-4AD9-922D-909FE191963E}"/>
              </a:ext>
            </a:extLst>
          </p:cNvPr>
          <p:cNvCxnSpPr>
            <a:cxnSpLocks/>
          </p:cNvCxnSpPr>
          <p:nvPr/>
        </p:nvCxnSpPr>
        <p:spPr>
          <a:xfrm flipV="1">
            <a:off x="5210809" y="8179626"/>
            <a:ext cx="0" cy="207011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1714500" y="-6892484"/>
            <a:ext cx="5890964" cy="5196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tengas miedo, no nos va a suceder nada malo, no te apresures pidiéndome ir al médico para obtener una opinión de un hombre mortal que no tiene el conocimiento de nuestros Padres espirituales, MelquisedecLisbet.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Recuerda que nuestros Padres nos han demostrado que solo debemos usar la tecnología para nuestro beneficio, pero tenemos el control de nuestros pensamientos y de este cuerpo.   Ya la mente vacía y desordenada no gobierna, por eso no podemos actuar como antes, con miedo.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Seamos pacientes y esperemos en la fe de nuestra Madre, Cristo Lisbet, que es precisa y cierta, y nos cumplirá, si nos mantenemos fieles a los Dios vivos y Todopoderosos, MelquisedecLisbet.  Ellos cumplirán todas Sus promesas en nosotros; así que mantén la calma y solo reposemos, no quedaremos en vergüenza eso es una promesa de nuestros Creadores y Dios.  No seamos cobardes, seamos como nuestros Padres espirituales, MelquisedecLisbet, que son valientes y grandes en poder, Son nuestros Guardianes y Protectores, son nuestro Escudo, nuestra Fortaleza, el Gigante y la Leona.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Confiemos en Ellos que nunca nos abandonaran. Ellos están aquí ahora mismo con nosotros con el Poder de Su Palabra, ayudándonos a conquistar a este postrer enemigo, con su ejército de maldad y muerte.  Por eso no nos quedamos callados para que no se nos sequen nuestros huesos, usamos la armadura de nuestra Madre Maravilla, Cristo Lisbet, y si nuestra Madre ya ha vencido, entonces somos más que vencedores en la Fe que Ella tiene en nuestro Dios Padre Melquisedec.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Recuerda que Ella nos ha dado Su Palabra para que estemos unidos a Ella y así seamos felices de verdad.  Y que tengamos valor porque ya Ella ha vencido a los poderes que gobiernan este mundo terrenal en los lugares celestiales.  ¡Amen, Amen!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de hecho en ningún otro nombre hay salvación, porque no hay bajo el Cielo, otro nombre dado a los hombres mediante el cual podemos ser salvos.   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¡Amen, Aleluya!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-228600" algn="l"/>
              </a:tabLst>
            </a:pPr>
            <a:r>
              <a:rPr lang="es-CR" sz="1000" dirty="0"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Cristo Lisbet</a:t>
            </a: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7026" y="606156"/>
            <a:ext cx="54766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alifornian FB" panose="0207040306080B030204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#323</a:t>
            </a:r>
            <a:r>
              <a:rPr lang="es-CR" altLang="es-MX" sz="2000" b="1" u="sng" dirty="0">
                <a:latin typeface="Californian FB" panose="0207040306080B030204" pitchFamily="18" charset="0"/>
              </a:rPr>
              <a:t> Toma tu cruz y Sígueme P2</a:t>
            </a:r>
            <a:endParaRPr lang="es-CR" altLang="es-MX" sz="2000" b="1" u="sng" dirty="0">
              <a:latin typeface="Californian FB" panose="0207040306080B030204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1088" y="1407879"/>
            <a:ext cx="24710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A0930-3FF2-4B25-ADB2-17BFA9B59EF9}"/>
              </a:ext>
            </a:extLst>
          </p:cNvPr>
          <p:cNvSpPr txBox="1"/>
          <p:nvPr/>
        </p:nvSpPr>
        <p:spPr>
          <a:xfrm>
            <a:off x="3578312" y="3966061"/>
            <a:ext cx="3168352" cy="221599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Tomar la cruz es morir a pensamientos, actitudes y comportamientos malos e injustos; es morir a la mente carnal</a:t>
            </a:r>
            <a:endParaRPr lang="es-CR" sz="1600" dirty="0"/>
          </a:p>
          <a:p>
            <a:pPr algn="ctr"/>
            <a:endParaRPr lang="es-CR" sz="2000" dirty="0"/>
          </a:p>
          <a:p>
            <a:pPr algn="ctr"/>
            <a:endParaRPr lang="es-CR" sz="2000" dirty="0"/>
          </a:p>
          <a:p>
            <a:pPr algn="ctr"/>
            <a:endParaRPr lang="es-C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216D76-AFDA-4E39-99C7-2A780BEC07E7}"/>
              </a:ext>
            </a:extLst>
          </p:cNvPr>
          <p:cNvSpPr txBox="1"/>
          <p:nvPr/>
        </p:nvSpPr>
        <p:spPr>
          <a:xfrm>
            <a:off x="96281" y="3996838"/>
            <a:ext cx="3168352" cy="218521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Para Dios, la palabra cruz es vivir una vida santa, significa que vivimos ofreciéndole a Dios un sacrifico vivo y santo.</a:t>
            </a:r>
            <a:endParaRPr lang="es-CR" sz="1600" dirty="0"/>
          </a:p>
          <a:p>
            <a:pPr algn="ctr"/>
            <a:endParaRPr lang="es-CR" sz="2400" dirty="0"/>
          </a:p>
          <a:p>
            <a:r>
              <a:rPr lang="es-CR" sz="2400" dirty="0"/>
              <a:t>           =</a:t>
            </a:r>
          </a:p>
          <a:p>
            <a:pPr algn="ctr"/>
            <a:endParaRPr lang="es-CR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6D58E6-F3ED-4DA2-B407-1CD1F94E7427}"/>
              </a:ext>
            </a:extLst>
          </p:cNvPr>
          <p:cNvSpPr txBox="1"/>
          <p:nvPr/>
        </p:nvSpPr>
        <p:spPr>
          <a:xfrm>
            <a:off x="260648" y="1209750"/>
            <a:ext cx="3168352" cy="224676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Porque para Cristo establecer el Templo de Dios en los hombres, es lo mas importante</a:t>
            </a:r>
            <a:endParaRPr lang="es-CR" sz="2000" dirty="0"/>
          </a:p>
          <a:p>
            <a:pPr algn="ctr"/>
            <a:endParaRPr lang="es-CR" sz="2000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  <a:p>
            <a:pPr algn="ctr"/>
            <a:endParaRPr lang="es-CR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FB989F-96BD-4315-84CA-534535B72424}"/>
              </a:ext>
            </a:extLst>
          </p:cNvPr>
          <p:cNvSpPr txBox="1"/>
          <p:nvPr/>
        </p:nvSpPr>
        <p:spPr>
          <a:xfrm>
            <a:off x="96281" y="6649738"/>
            <a:ext cx="3168352" cy="224676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Cristo nos ha transformado la mente con Sus palabras. </a:t>
            </a:r>
            <a:r>
              <a:rPr lang="es-CR" sz="1600" u="sng" dirty="0">
                <a:latin typeface="Arial" panose="020B0604020202020204" pitchFamily="34" charset="0"/>
                <a:cs typeface="Arial" panose="020B0604020202020204" pitchFamily="34" charset="0"/>
              </a:rPr>
              <a:t>Debemos ser como Dios </a:t>
            </a:r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y siempre portarnos bien, debemos ser santos. </a:t>
            </a:r>
            <a:endParaRPr lang="es-CR" sz="1600" dirty="0"/>
          </a:p>
          <a:p>
            <a:pPr algn="ctr"/>
            <a:endParaRPr lang="es-CR" sz="2000" dirty="0"/>
          </a:p>
          <a:p>
            <a:pPr algn="ctr"/>
            <a:endParaRPr lang="es-CR" sz="2000" dirty="0"/>
          </a:p>
          <a:p>
            <a:pPr algn="ctr"/>
            <a:endParaRPr lang="es-CR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0653AB-CDBC-41A1-830F-ACDB0F19BCD9}"/>
              </a:ext>
            </a:extLst>
          </p:cNvPr>
          <p:cNvSpPr txBox="1"/>
          <p:nvPr/>
        </p:nvSpPr>
        <p:spPr>
          <a:xfrm>
            <a:off x="3609802" y="1190142"/>
            <a:ext cx="3168352" cy="224676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Solo Cristo nos puede enseñar como lograr esa muerte dentro de nosotros para que sea un sacrificio vivo y santo para Dios.</a:t>
            </a:r>
            <a:endParaRPr lang="es-CR" sz="2000" dirty="0"/>
          </a:p>
          <a:p>
            <a:pPr algn="ctr"/>
            <a:endParaRPr lang="es-CR" sz="2000" dirty="0"/>
          </a:p>
          <a:p>
            <a:pPr algn="ctr"/>
            <a:endParaRPr lang="es-CR" dirty="0"/>
          </a:p>
          <a:p>
            <a:pPr algn="ctr"/>
            <a:endParaRPr lang="es-CR" sz="2000" dirty="0"/>
          </a:p>
          <a:p>
            <a:pPr algn="ctr"/>
            <a:endParaRPr lang="es-C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425C81-8DDD-4988-804D-1664CFD87DDB}"/>
              </a:ext>
            </a:extLst>
          </p:cNvPr>
          <p:cNvSpPr txBox="1"/>
          <p:nvPr/>
        </p:nvSpPr>
        <p:spPr>
          <a:xfrm>
            <a:off x="3578312" y="6649738"/>
            <a:ext cx="3168352" cy="221599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latin typeface="Arial" panose="020B0604020202020204" pitchFamily="34" charset="0"/>
                <a:cs typeface="Arial" panose="020B0604020202020204" pitchFamily="34" charset="0"/>
              </a:rPr>
              <a:t>Cristo Lisbet nos ha dado Su sabiduría, cada día tomamos nuestra cruz y la seguimos, Ella es nuestra Ayuda Idónea.</a:t>
            </a:r>
          </a:p>
          <a:p>
            <a:pPr algn="ctr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dirty="0"/>
          </a:p>
          <a:p>
            <a:pPr algn="ctr"/>
            <a:endParaRPr lang="es-CR" sz="2000" dirty="0"/>
          </a:p>
          <a:p>
            <a:pPr algn="ctr"/>
            <a:endParaRPr lang="es-CR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8DE82F4-A5C4-4CE6-BA1D-73079117180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2051720"/>
            <a:ext cx="1800199" cy="12593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7CD57D-43E8-4E8C-955F-B75A1A37FB5C}"/>
              </a:ext>
            </a:extLst>
          </p:cNvPr>
          <p:cNvSpPr txBox="1"/>
          <p:nvPr/>
        </p:nvSpPr>
        <p:spPr>
          <a:xfrm rot="21337894">
            <a:off x="1480294" y="2686468"/>
            <a:ext cx="729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El Libro</a:t>
            </a:r>
          </a:p>
          <a:p>
            <a:r>
              <a:rPr lang="en-US" sz="800" b="1" dirty="0"/>
              <a:t>Cristo Lisbet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0422050-3E5D-4F30-A73D-279D093A9BAD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" r="76659"/>
          <a:stretch/>
        </p:blipFill>
        <p:spPr>
          <a:xfrm>
            <a:off x="4365105" y="7736121"/>
            <a:ext cx="1656184" cy="1079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143961-7C99-4A1F-9484-4D4A0A43C4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845637" y="4934934"/>
            <a:ext cx="1992019" cy="12163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550CA84-B3C9-47D7-BB7F-546F84558108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78" y="7958495"/>
            <a:ext cx="1725910" cy="9072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66CA9E-7F30-450B-BAF9-DEC187CC31F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3" t="10097" r="19703" b="11929"/>
          <a:stretch/>
        </p:blipFill>
        <p:spPr>
          <a:xfrm rot="21335000">
            <a:off x="1342011" y="8114008"/>
            <a:ext cx="431844" cy="55231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423149B-1C7B-4D0A-8512-D492CB603AD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942" y="2268738"/>
            <a:ext cx="2488698" cy="111488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FF23A29-6BFE-41B1-B817-E907F2B2CE1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36" y="4934935"/>
            <a:ext cx="909007" cy="140648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7445E49D-0214-4285-8A4C-F4C86B2E763B}"/>
              </a:ext>
            </a:extLst>
          </p:cNvPr>
          <p:cNvSpPr/>
          <p:nvPr/>
        </p:nvSpPr>
        <p:spPr>
          <a:xfrm>
            <a:off x="1179480" y="5053185"/>
            <a:ext cx="1757149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2000" b="1" cap="none" spc="0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Una vida santa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4E13EFA-2EDE-4F11-9920-B949883690D4}"/>
              </a:ext>
            </a:extLst>
          </p:cNvPr>
          <p:cNvSpPr/>
          <p:nvPr/>
        </p:nvSpPr>
        <p:spPr>
          <a:xfrm>
            <a:off x="1179480" y="5443388"/>
            <a:ext cx="16265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2000" b="1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Ofrecer </a:t>
            </a:r>
          </a:p>
          <a:p>
            <a:pPr algn="ctr"/>
            <a:r>
              <a:rPr lang="es-CR" sz="2000" b="1">
                <a:ln w="1016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sacrificio vivo</a:t>
            </a:r>
            <a:endParaRPr lang="es-CR" sz="2000" b="1" cap="none" spc="0">
              <a:ln w="1016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072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1067311</TotalTime>
  <Words>1418</Words>
  <Application>Microsoft Office PowerPoint</Application>
  <PresentationFormat>On-screen Show (4:3)</PresentationFormat>
  <Paragraphs>90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Californian FB</vt:lpstr>
      <vt:lpstr>Century Gothic</vt:lpstr>
      <vt:lpstr>Script MT Bold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7923</cp:revision>
  <cp:lastPrinted>2018-09-10T19:54:12Z</cp:lastPrinted>
  <dcterms:created xsi:type="dcterms:W3CDTF">2011-04-01T14:17:38Z</dcterms:created>
  <dcterms:modified xsi:type="dcterms:W3CDTF">2021-01-13T04:07:24Z</dcterms:modified>
</cp:coreProperties>
</file>