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5"/>
  </p:notesMasterIdLst>
  <p:sldIdLst>
    <p:sldId id="270" r:id="rId2"/>
    <p:sldId id="276" r:id="rId3"/>
    <p:sldId id="279" r:id="rId4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81D06"/>
    <a:srgbClr val="F26A1E"/>
    <a:srgbClr val="2006BA"/>
    <a:srgbClr val="AF419F"/>
    <a:srgbClr val="178317"/>
    <a:srgbClr val="F6BB00"/>
    <a:srgbClr val="F2B800"/>
    <a:srgbClr val="009A46"/>
    <a:srgbClr val="652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2" autoAdjust="0"/>
    <p:restoredTop sz="94434" autoAdjust="0"/>
  </p:normalViewPr>
  <p:slideViewPr>
    <p:cSldViewPr>
      <p:cViewPr varScale="1">
        <p:scale>
          <a:sx n="55" d="100"/>
          <a:sy n="55" d="100"/>
        </p:scale>
        <p:origin x="259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a Cobena" userId="7fd17096660bc970" providerId="LiveId" clId="{38DFAAC0-C303-4643-A5E7-502CB65EAAFB}"/>
    <pc:docChg chg="undo redo custSel delSld modSld">
      <pc:chgData name="Kathya Cobena" userId="7fd17096660bc970" providerId="LiveId" clId="{38DFAAC0-C303-4643-A5E7-502CB65EAAFB}" dt="2021-01-05T01:54:52.634" v="2156" actId="20577"/>
      <pc:docMkLst>
        <pc:docMk/>
      </pc:docMkLst>
      <pc:sldChg chg="delSp modSp mod">
        <pc:chgData name="Kathya Cobena" userId="7fd17096660bc970" providerId="LiveId" clId="{38DFAAC0-C303-4643-A5E7-502CB65EAAFB}" dt="2021-01-05T01:54:16.893" v="2144" actId="115"/>
        <pc:sldMkLst>
          <pc:docMk/>
          <pc:sldMk cId="3036525477" sldId="270"/>
        </pc:sldMkLst>
        <pc:spChg chg="mod">
          <ac:chgData name="Kathya Cobena" userId="7fd17096660bc970" providerId="LiveId" clId="{38DFAAC0-C303-4643-A5E7-502CB65EAAFB}" dt="2021-01-05T01:54:16.893" v="2144" actId="115"/>
          <ac:spMkLst>
            <pc:docMk/>
            <pc:sldMk cId="3036525477" sldId="270"/>
            <ac:spMk id="11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0:42:44.711" v="3" actId="478"/>
          <ac:spMkLst>
            <pc:docMk/>
            <pc:sldMk cId="3036525477" sldId="270"/>
            <ac:spMk id="46" creationId="{00000000-0000-0000-0000-000000000000}"/>
          </ac:spMkLst>
        </pc:spChg>
        <pc:picChg chg="mod">
          <ac:chgData name="Kathya Cobena" userId="7fd17096660bc970" providerId="LiveId" clId="{38DFAAC0-C303-4643-A5E7-502CB65EAAFB}" dt="2021-01-04T01:58:37.062" v="289" actId="1076"/>
          <ac:picMkLst>
            <pc:docMk/>
            <pc:sldMk cId="3036525477" sldId="270"/>
            <ac:picMk id="17" creationId="{00000000-0000-0000-0000-000000000000}"/>
          </ac:picMkLst>
        </pc:picChg>
        <pc:picChg chg="mod">
          <ac:chgData name="Kathya Cobena" userId="7fd17096660bc970" providerId="LiveId" clId="{38DFAAC0-C303-4643-A5E7-502CB65EAAFB}" dt="2021-01-04T01:58:42.939" v="290" actId="1076"/>
          <ac:picMkLst>
            <pc:docMk/>
            <pc:sldMk cId="3036525477" sldId="270"/>
            <ac:picMk id="18" creationId="{00000000-0000-0000-0000-000000000000}"/>
          </ac:picMkLst>
        </pc:picChg>
        <pc:picChg chg="mod">
          <ac:chgData name="Kathya Cobena" userId="7fd17096660bc970" providerId="LiveId" clId="{38DFAAC0-C303-4643-A5E7-502CB65EAAFB}" dt="2021-01-04T00:42:53.460" v="4" actId="14100"/>
          <ac:picMkLst>
            <pc:docMk/>
            <pc:sldMk cId="3036525477" sldId="270"/>
            <ac:picMk id="20" creationId="{00000000-0000-0000-0000-000000000000}"/>
          </ac:picMkLst>
        </pc:picChg>
      </pc:sldChg>
      <pc:sldChg chg="addSp delSp modSp mod">
        <pc:chgData name="Kathya Cobena" userId="7fd17096660bc970" providerId="LiveId" clId="{38DFAAC0-C303-4643-A5E7-502CB65EAAFB}" dt="2021-01-05T01:54:42.924" v="2150" actId="20577"/>
        <pc:sldMkLst>
          <pc:docMk/>
          <pc:sldMk cId="448747206" sldId="276"/>
        </pc:sldMkLst>
        <pc:spChg chg="add mod">
          <ac:chgData name="Kathya Cobena" userId="7fd17096660bc970" providerId="LiveId" clId="{38DFAAC0-C303-4643-A5E7-502CB65EAAFB}" dt="2021-01-04T18:05:02.929" v="2104" actId="14100"/>
          <ac:spMkLst>
            <pc:docMk/>
            <pc:sldMk cId="448747206" sldId="276"/>
            <ac:spMk id="2" creationId="{01EA8C08-6087-480F-853D-9051CFE0A890}"/>
          </ac:spMkLst>
        </pc:spChg>
        <pc:spChg chg="mod">
          <ac:chgData name="Kathya Cobena" userId="7fd17096660bc970" providerId="LiveId" clId="{38DFAAC0-C303-4643-A5E7-502CB65EAAFB}" dt="2021-01-04T18:06:47.870" v="2138" actId="20577"/>
          <ac:spMkLst>
            <pc:docMk/>
            <pc:sldMk cId="448747206" sldId="276"/>
            <ac:spMk id="3" creationId="{00000000-0000-0000-0000-000000000000}"/>
          </ac:spMkLst>
        </pc:spChg>
        <pc:spChg chg="mod">
          <ac:chgData name="Kathya Cobena" userId="7fd17096660bc970" providerId="LiveId" clId="{38DFAAC0-C303-4643-A5E7-502CB65EAAFB}" dt="2021-01-04T18:01:59.770" v="1995" actId="1076"/>
          <ac:spMkLst>
            <pc:docMk/>
            <pc:sldMk cId="448747206" sldId="276"/>
            <ac:spMk id="7" creationId="{00000000-0000-0000-0000-000000000000}"/>
          </ac:spMkLst>
        </pc:spChg>
        <pc:spChg chg="add mod">
          <ac:chgData name="Kathya Cobena" userId="7fd17096660bc970" providerId="LiveId" clId="{38DFAAC0-C303-4643-A5E7-502CB65EAAFB}" dt="2021-01-04T18:06:59.865" v="2140" actId="113"/>
          <ac:spMkLst>
            <pc:docMk/>
            <pc:sldMk cId="448747206" sldId="276"/>
            <ac:spMk id="11" creationId="{C4298D82-CE6D-4668-9179-A42981AF2B26}"/>
          </ac:spMkLst>
        </pc:spChg>
        <pc:spChg chg="mod">
          <ac:chgData name="Kathya Cobena" userId="7fd17096660bc970" providerId="LiveId" clId="{38DFAAC0-C303-4643-A5E7-502CB65EAAFB}" dt="2021-01-05T01:54:42.924" v="2150" actId="20577"/>
          <ac:spMkLst>
            <pc:docMk/>
            <pc:sldMk cId="448747206" sldId="276"/>
            <ac:spMk id="18" creationId="{00000000-0000-0000-0000-000000000000}"/>
          </ac:spMkLst>
        </pc:spChg>
        <pc:picChg chg="add mod">
          <ac:chgData name="Kathya Cobena" userId="7fd17096660bc970" providerId="LiveId" clId="{38DFAAC0-C303-4643-A5E7-502CB65EAAFB}" dt="2021-01-04T18:05:12.053" v="2107" actId="1076"/>
          <ac:picMkLst>
            <pc:docMk/>
            <pc:sldMk cId="448747206" sldId="276"/>
            <ac:picMk id="8" creationId="{823D900C-8662-401B-9D0F-9C53A46E855C}"/>
          </ac:picMkLst>
        </pc:picChg>
        <pc:picChg chg="add del mod">
          <ac:chgData name="Kathya Cobena" userId="7fd17096660bc970" providerId="LiveId" clId="{38DFAAC0-C303-4643-A5E7-502CB65EAAFB}" dt="2021-01-04T18:05:29.201" v="2109"/>
          <ac:picMkLst>
            <pc:docMk/>
            <pc:sldMk cId="448747206" sldId="276"/>
            <ac:picMk id="9" creationId="{551B722B-AB05-4CF7-959C-4C7CBA66A1C9}"/>
          </ac:picMkLst>
        </pc:picChg>
      </pc:sldChg>
      <pc:sldChg chg="addSp delSp modSp mod">
        <pc:chgData name="Kathya Cobena" userId="7fd17096660bc970" providerId="LiveId" clId="{38DFAAC0-C303-4643-A5E7-502CB65EAAFB}" dt="2021-01-05T01:54:52.634" v="2156" actId="20577"/>
        <pc:sldMkLst>
          <pc:docMk/>
          <pc:sldMk cId="3906467082" sldId="279"/>
        </pc:sldMkLst>
        <pc:spChg chg="mod">
          <ac:chgData name="Kathya Cobena" userId="7fd17096660bc970" providerId="LiveId" clId="{38DFAAC0-C303-4643-A5E7-502CB65EAAFB}" dt="2021-01-04T18:07:32.319" v="2142" actId="2711"/>
          <ac:spMkLst>
            <pc:docMk/>
            <pc:sldMk cId="3906467082" sldId="279"/>
            <ac:spMk id="2" creationId="{00000000-0000-0000-0000-000000000000}"/>
          </ac:spMkLst>
        </pc:spChg>
        <pc:spChg chg="del mod">
          <ac:chgData name="Kathya Cobena" userId="7fd17096660bc970" providerId="LiveId" clId="{38DFAAC0-C303-4643-A5E7-502CB65EAAFB}" dt="2021-01-04T02:17:24.431" v="298" actId="478"/>
          <ac:spMkLst>
            <pc:docMk/>
            <pc:sldMk cId="3906467082" sldId="279"/>
            <ac:spMk id="5" creationId="{00000000-0000-0000-0000-000000000000}"/>
          </ac:spMkLst>
        </pc:spChg>
        <pc:spChg chg="mod">
          <ac:chgData name="Kathya Cobena" userId="7fd17096660bc970" providerId="LiveId" clId="{38DFAAC0-C303-4643-A5E7-502CB65EAAFB}" dt="2021-01-05T01:54:52.634" v="2156" actId="20577"/>
          <ac:spMkLst>
            <pc:docMk/>
            <pc:sldMk cId="3906467082" sldId="279"/>
            <ac:spMk id="12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8:05.567" v="300" actId="478"/>
          <ac:spMkLst>
            <pc:docMk/>
            <pc:sldMk cId="3906467082" sldId="279"/>
            <ac:spMk id="13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7:17.204" v="296" actId="478"/>
          <ac:spMkLst>
            <pc:docMk/>
            <pc:sldMk cId="3906467082" sldId="279"/>
            <ac:spMk id="14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7:13.853" v="295" actId="478"/>
          <ac:spMkLst>
            <pc:docMk/>
            <pc:sldMk cId="3906467082" sldId="279"/>
            <ac:spMk id="15" creationId="{00000000-0000-0000-0000-000000000000}"/>
          </ac:spMkLst>
        </pc:spChg>
        <pc:spChg chg="add del">
          <ac:chgData name="Kathya Cobena" userId="7fd17096660bc970" providerId="LiveId" clId="{38DFAAC0-C303-4643-A5E7-502CB65EAAFB}" dt="2021-01-04T02:18:40.098" v="311" actId="478"/>
          <ac:spMkLst>
            <pc:docMk/>
            <pc:sldMk cId="3906467082" sldId="279"/>
            <ac:spMk id="16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7:29.889" v="299" actId="478"/>
          <ac:spMkLst>
            <pc:docMk/>
            <pc:sldMk cId="3906467082" sldId="279"/>
            <ac:spMk id="20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7:04.753" v="294" actId="478"/>
          <ac:spMkLst>
            <pc:docMk/>
            <pc:sldMk cId="3906467082" sldId="279"/>
            <ac:spMk id="22" creationId="{00000000-0000-0000-0000-000000000000}"/>
          </ac:spMkLst>
        </pc:spChg>
        <pc:spChg chg="del">
          <ac:chgData name="Kathya Cobena" userId="7fd17096660bc970" providerId="LiveId" clId="{38DFAAC0-C303-4643-A5E7-502CB65EAAFB}" dt="2021-01-04T02:17:01.681" v="293" actId="478"/>
          <ac:spMkLst>
            <pc:docMk/>
            <pc:sldMk cId="3906467082" sldId="279"/>
            <ac:spMk id="23" creationId="{00000000-0000-0000-0000-000000000000}"/>
          </ac:spMkLst>
        </pc:spChg>
        <pc:spChg chg="add del">
          <ac:chgData name="Kathya Cobena" userId="7fd17096660bc970" providerId="LiveId" clId="{38DFAAC0-C303-4643-A5E7-502CB65EAAFB}" dt="2021-01-04T02:18:28.208" v="309" actId="478"/>
          <ac:spMkLst>
            <pc:docMk/>
            <pc:sldMk cId="3906467082" sldId="279"/>
            <ac:spMk id="24" creationId="{00000000-0000-0000-0000-000000000000}"/>
          </ac:spMkLst>
        </pc:spChg>
        <pc:spChg chg="add mod">
          <ac:chgData name="Kathya Cobena" userId="7fd17096660bc970" providerId="LiveId" clId="{38DFAAC0-C303-4643-A5E7-502CB65EAAFB}" dt="2021-01-04T17:56:18.598" v="1464" actId="1076"/>
          <ac:spMkLst>
            <pc:docMk/>
            <pc:sldMk cId="3906467082" sldId="279"/>
            <ac:spMk id="26" creationId="{35FCDD12-404B-498E-A849-B7724A0A2875}"/>
          </ac:spMkLst>
        </pc:spChg>
        <pc:spChg chg="add mod">
          <ac:chgData name="Kathya Cobena" userId="7fd17096660bc970" providerId="LiveId" clId="{38DFAAC0-C303-4643-A5E7-502CB65EAAFB}" dt="2021-01-04T02:45:43.400" v="895" actId="20577"/>
          <ac:spMkLst>
            <pc:docMk/>
            <pc:sldMk cId="3906467082" sldId="279"/>
            <ac:spMk id="27" creationId="{5BF2120F-ECEF-4BC7-8161-D6BB57589FD2}"/>
          </ac:spMkLst>
        </pc:spChg>
        <pc:spChg chg="add mod">
          <ac:chgData name="Kathya Cobena" userId="7fd17096660bc970" providerId="LiveId" clId="{38DFAAC0-C303-4643-A5E7-502CB65EAAFB}" dt="2021-01-04T02:45:10.873" v="883" actId="20577"/>
          <ac:spMkLst>
            <pc:docMk/>
            <pc:sldMk cId="3906467082" sldId="279"/>
            <ac:spMk id="28" creationId="{2C722708-C2F3-4BA8-9DCB-0631E087338D}"/>
          </ac:spMkLst>
        </pc:spChg>
        <pc:spChg chg="add mod">
          <ac:chgData name="Kathya Cobena" userId="7fd17096660bc970" providerId="LiveId" clId="{38DFAAC0-C303-4643-A5E7-502CB65EAAFB}" dt="2021-01-04T02:54:18.438" v="1029" actId="20577"/>
          <ac:spMkLst>
            <pc:docMk/>
            <pc:sldMk cId="3906467082" sldId="279"/>
            <ac:spMk id="29" creationId="{8C089C10-1D57-4249-9840-1FDF24819928}"/>
          </ac:spMkLst>
        </pc:spChg>
        <pc:spChg chg="add mod">
          <ac:chgData name="Kathya Cobena" userId="7fd17096660bc970" providerId="LiveId" clId="{38DFAAC0-C303-4643-A5E7-502CB65EAAFB}" dt="2021-01-04T17:54:34.702" v="1458" actId="255"/>
          <ac:spMkLst>
            <pc:docMk/>
            <pc:sldMk cId="3906467082" sldId="279"/>
            <ac:spMk id="30" creationId="{14BF09D9-2FE6-45EE-B0C1-E3CC343262CE}"/>
          </ac:spMkLst>
        </pc:spChg>
        <pc:spChg chg="add mod">
          <ac:chgData name="Kathya Cobena" userId="7fd17096660bc970" providerId="LiveId" clId="{38DFAAC0-C303-4643-A5E7-502CB65EAAFB}" dt="2021-01-04T17:47:16.181" v="1327" actId="255"/>
          <ac:spMkLst>
            <pc:docMk/>
            <pc:sldMk cId="3906467082" sldId="279"/>
            <ac:spMk id="31" creationId="{6B41D947-643F-434D-A01E-E1CD90E1B53B}"/>
          </ac:spMkLst>
        </pc:spChg>
        <pc:spChg chg="add mod">
          <ac:chgData name="Kathya Cobena" userId="7fd17096660bc970" providerId="LiveId" clId="{38DFAAC0-C303-4643-A5E7-502CB65EAAFB}" dt="2021-01-04T03:30:52.861" v="1133" actId="1076"/>
          <ac:spMkLst>
            <pc:docMk/>
            <pc:sldMk cId="3906467082" sldId="279"/>
            <ac:spMk id="37" creationId="{755D73F6-B60E-496C-9378-923803F8AA8C}"/>
          </ac:spMkLst>
        </pc:spChg>
        <pc:spChg chg="add mod">
          <ac:chgData name="Kathya Cobena" userId="7fd17096660bc970" providerId="LiveId" clId="{38DFAAC0-C303-4643-A5E7-502CB65EAAFB}" dt="2021-01-04T03:30:58.236" v="1134" actId="1076"/>
          <ac:spMkLst>
            <pc:docMk/>
            <pc:sldMk cId="3906467082" sldId="279"/>
            <ac:spMk id="38" creationId="{0A4C48DE-1746-47A8-A25D-D614B564FDF5}"/>
          </ac:spMkLst>
        </pc:spChg>
        <pc:spChg chg="add mod">
          <ac:chgData name="Kathya Cobena" userId="7fd17096660bc970" providerId="LiveId" clId="{38DFAAC0-C303-4643-A5E7-502CB65EAAFB}" dt="2021-01-04T03:29:41.143" v="1126" actId="1076"/>
          <ac:spMkLst>
            <pc:docMk/>
            <pc:sldMk cId="3906467082" sldId="279"/>
            <ac:spMk id="39" creationId="{EA1CF8F0-82F3-480C-9013-56E2893E7693}"/>
          </ac:spMkLst>
        </pc:spChg>
        <pc:spChg chg="add mod">
          <ac:chgData name="Kathya Cobena" userId="7fd17096660bc970" providerId="LiveId" clId="{38DFAAC0-C303-4643-A5E7-502CB65EAAFB}" dt="2021-01-04T17:55:34.543" v="1463" actId="113"/>
          <ac:spMkLst>
            <pc:docMk/>
            <pc:sldMk cId="3906467082" sldId="279"/>
            <ac:spMk id="41" creationId="{F6489FEA-B821-4F5A-A988-9EFF9081BB58}"/>
          </ac:spMkLst>
        </pc:spChg>
        <pc:spChg chg="add del mod">
          <ac:chgData name="Kathya Cobena" userId="7fd17096660bc970" providerId="LiveId" clId="{38DFAAC0-C303-4643-A5E7-502CB65EAAFB}" dt="2021-01-04T17:36:46.042" v="1214" actId="478"/>
          <ac:spMkLst>
            <pc:docMk/>
            <pc:sldMk cId="3906467082" sldId="279"/>
            <ac:spMk id="44" creationId="{D08BF0AA-8E8E-42AC-BDC8-2977ABA24496}"/>
          </ac:spMkLst>
        </pc:spChg>
        <pc:spChg chg="add mod">
          <ac:chgData name="Kathya Cobena" userId="7fd17096660bc970" providerId="LiveId" clId="{38DFAAC0-C303-4643-A5E7-502CB65EAAFB}" dt="2021-01-04T17:47:31.807" v="1328" actId="1076"/>
          <ac:spMkLst>
            <pc:docMk/>
            <pc:sldMk cId="3906467082" sldId="279"/>
            <ac:spMk id="46" creationId="{7A7C896D-4F5E-4E0C-9889-5D2668B37044}"/>
          </ac:spMkLst>
        </pc:spChg>
        <pc:spChg chg="add mod">
          <ac:chgData name="Kathya Cobena" userId="7fd17096660bc970" providerId="LiveId" clId="{38DFAAC0-C303-4643-A5E7-502CB65EAAFB}" dt="2021-01-04T17:47:44.350" v="1330" actId="1076"/>
          <ac:spMkLst>
            <pc:docMk/>
            <pc:sldMk cId="3906467082" sldId="279"/>
            <ac:spMk id="47" creationId="{750EB220-B5ED-43BA-B502-BE0628673055}"/>
          </ac:spMkLst>
        </pc:spChg>
        <pc:spChg chg="add mod">
          <ac:chgData name="Kathya Cobena" userId="7fd17096660bc970" providerId="LiveId" clId="{38DFAAC0-C303-4643-A5E7-502CB65EAAFB}" dt="2021-01-04T17:51:23.277" v="1378" actId="1076"/>
          <ac:spMkLst>
            <pc:docMk/>
            <pc:sldMk cId="3906467082" sldId="279"/>
            <ac:spMk id="48" creationId="{8FA43E48-0725-4502-AEB7-60A087016CDD}"/>
          </ac:spMkLst>
        </pc:spChg>
        <pc:spChg chg="add mod">
          <ac:chgData name="Kathya Cobena" userId="7fd17096660bc970" providerId="LiveId" clId="{38DFAAC0-C303-4643-A5E7-502CB65EAAFB}" dt="2021-01-04T17:51:27.963" v="1379" actId="1076"/>
          <ac:spMkLst>
            <pc:docMk/>
            <pc:sldMk cId="3906467082" sldId="279"/>
            <ac:spMk id="49" creationId="{A759C871-9DCA-4513-A2F4-DF6A97C1F6A4}"/>
          </ac:spMkLst>
        </pc:spChg>
        <pc:spChg chg="add mod">
          <ac:chgData name="Kathya Cobena" userId="7fd17096660bc970" providerId="LiveId" clId="{38DFAAC0-C303-4643-A5E7-502CB65EAAFB}" dt="2021-01-04T17:47:38.270" v="1329" actId="1076"/>
          <ac:spMkLst>
            <pc:docMk/>
            <pc:sldMk cId="3906467082" sldId="279"/>
            <ac:spMk id="50" creationId="{D310731C-2E28-4B50-92E3-A1CA585ACE68}"/>
          </ac:spMkLst>
        </pc:spChg>
        <pc:spChg chg="add mod">
          <ac:chgData name="Kathya Cobena" userId="7fd17096660bc970" providerId="LiveId" clId="{38DFAAC0-C303-4643-A5E7-502CB65EAAFB}" dt="2021-01-04T17:51:35.196" v="1380" actId="1076"/>
          <ac:spMkLst>
            <pc:docMk/>
            <pc:sldMk cId="3906467082" sldId="279"/>
            <ac:spMk id="51" creationId="{90CF4B17-5187-4CC6-A642-C2147C0F2F0A}"/>
          </ac:spMkLst>
        </pc:spChg>
        <pc:spChg chg="add mod">
          <ac:chgData name="Kathya Cobena" userId="7fd17096660bc970" providerId="LiveId" clId="{38DFAAC0-C303-4643-A5E7-502CB65EAAFB}" dt="2021-01-04T17:52:28.898" v="1406" actId="1076"/>
          <ac:spMkLst>
            <pc:docMk/>
            <pc:sldMk cId="3906467082" sldId="279"/>
            <ac:spMk id="52" creationId="{351B2EA0-A6D0-492C-9974-6AB468552FD3}"/>
          </ac:spMkLst>
        </pc:spChg>
        <pc:spChg chg="del">
          <ac:chgData name="Kathya Cobena" userId="7fd17096660bc970" providerId="LiveId" clId="{38DFAAC0-C303-4643-A5E7-502CB65EAAFB}" dt="2021-01-04T02:19:25.244" v="318" actId="478"/>
          <ac:spMkLst>
            <pc:docMk/>
            <pc:sldMk cId="3906467082" sldId="279"/>
            <ac:spMk id="53" creationId="{00000000-0000-0000-0000-000000000000}"/>
          </ac:spMkLst>
        </pc:spChg>
        <pc:spChg chg="add mod">
          <ac:chgData name="Kathya Cobena" userId="7fd17096660bc970" providerId="LiveId" clId="{38DFAAC0-C303-4643-A5E7-502CB65EAAFB}" dt="2021-01-04T17:53:34.694" v="1451" actId="313"/>
          <ac:spMkLst>
            <pc:docMk/>
            <pc:sldMk cId="3906467082" sldId="279"/>
            <ac:spMk id="54" creationId="{C20FFE81-1A8B-40B5-97DC-DC5E2D60B100}"/>
          </ac:spMkLst>
        </pc:spChg>
        <pc:picChg chg="mod">
          <ac:chgData name="Kathya Cobena" userId="7fd17096660bc970" providerId="LiveId" clId="{38DFAAC0-C303-4643-A5E7-502CB65EAAFB}" dt="2021-01-04T18:04:40.366" v="2099" actId="1076"/>
          <ac:picMkLst>
            <pc:docMk/>
            <pc:sldMk cId="3906467082" sldId="279"/>
            <ac:picMk id="3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45:07.271" v="881" actId="478"/>
          <ac:picMkLst>
            <pc:docMk/>
            <pc:sldMk cId="3906467082" sldId="279"/>
            <ac:picMk id="4" creationId="{00000000-0000-0000-0000-000000000000}"/>
          </ac:picMkLst>
        </pc:picChg>
        <pc:picChg chg="add del mod">
          <ac:chgData name="Kathya Cobena" userId="7fd17096660bc970" providerId="LiveId" clId="{38DFAAC0-C303-4643-A5E7-502CB65EAAFB}" dt="2021-01-04T02:45:39.318" v="893" actId="478"/>
          <ac:picMkLst>
            <pc:docMk/>
            <pc:sldMk cId="3906467082" sldId="279"/>
            <ac:picMk id="6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45:14.769" v="884" actId="478"/>
          <ac:picMkLst>
            <pc:docMk/>
            <pc:sldMk cId="3906467082" sldId="279"/>
            <ac:picMk id="7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44:58.669" v="878" actId="478"/>
          <ac:picMkLst>
            <pc:docMk/>
            <pc:sldMk cId="3906467082" sldId="279"/>
            <ac:picMk id="8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45:23.005" v="887" actId="478"/>
          <ac:picMkLst>
            <pc:docMk/>
            <pc:sldMk cId="3906467082" sldId="279"/>
            <ac:picMk id="10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45:32.451" v="890" actId="478"/>
          <ac:picMkLst>
            <pc:docMk/>
            <pc:sldMk cId="3906467082" sldId="279"/>
            <ac:picMk id="17" creationId="{00000000-0000-0000-0000-000000000000}"/>
          </ac:picMkLst>
        </pc:picChg>
        <pc:picChg chg="del mod">
          <ac:chgData name="Kathya Cobena" userId="7fd17096660bc970" providerId="LiveId" clId="{38DFAAC0-C303-4643-A5E7-502CB65EAAFB}" dt="2021-01-04T02:18:25.474" v="308" actId="478"/>
          <ac:picMkLst>
            <pc:docMk/>
            <pc:sldMk cId="3906467082" sldId="279"/>
            <ac:picMk id="18" creationId="{00000000-0000-0000-0000-000000000000}"/>
          </ac:picMkLst>
        </pc:picChg>
        <pc:picChg chg="del">
          <ac:chgData name="Kathya Cobena" userId="7fd17096660bc970" providerId="LiveId" clId="{38DFAAC0-C303-4643-A5E7-502CB65EAAFB}" dt="2021-01-04T02:16:57.989" v="292" actId="478"/>
          <ac:picMkLst>
            <pc:docMk/>
            <pc:sldMk cId="3906467082" sldId="279"/>
            <ac:picMk id="21" creationId="{00000000-0000-0000-0000-000000000000}"/>
          </ac:picMkLst>
        </pc:picChg>
        <pc:picChg chg="del">
          <ac:chgData name="Kathya Cobena" userId="7fd17096660bc970" providerId="LiveId" clId="{38DFAAC0-C303-4643-A5E7-502CB65EAAFB}" dt="2021-01-04T02:16:54.626" v="291" actId="478"/>
          <ac:picMkLst>
            <pc:docMk/>
            <pc:sldMk cId="3906467082" sldId="279"/>
            <ac:picMk id="25" creationId="{00000000-0000-0000-0000-000000000000}"/>
          </ac:picMkLst>
        </pc:picChg>
        <pc:picChg chg="add mod">
          <ac:chgData name="Kathya Cobena" userId="7fd17096660bc970" providerId="LiveId" clId="{38DFAAC0-C303-4643-A5E7-502CB65EAAFB}" dt="2021-01-04T03:23:20.674" v="1058" actId="14100"/>
          <ac:picMkLst>
            <pc:docMk/>
            <pc:sldMk cId="3906467082" sldId="279"/>
            <ac:picMk id="32" creationId="{BEB8EBAD-39F3-4315-8F4C-8815BC453943}"/>
          </ac:picMkLst>
        </pc:picChg>
        <pc:picChg chg="add mod">
          <ac:chgData name="Kathya Cobena" userId="7fd17096660bc970" providerId="LiveId" clId="{38DFAAC0-C303-4643-A5E7-502CB65EAAFB}" dt="2021-01-04T03:31:03.695" v="1135" actId="1076"/>
          <ac:picMkLst>
            <pc:docMk/>
            <pc:sldMk cId="3906467082" sldId="279"/>
            <ac:picMk id="34" creationId="{BE2D4047-F6BC-42C3-BC01-10613D454E76}"/>
          </ac:picMkLst>
        </pc:picChg>
        <pc:picChg chg="add mod">
          <ac:chgData name="Kathya Cobena" userId="7fd17096660bc970" providerId="LiveId" clId="{38DFAAC0-C303-4643-A5E7-502CB65EAAFB}" dt="2021-01-04T03:30:36.323" v="1129" actId="1076"/>
          <ac:picMkLst>
            <pc:docMk/>
            <pc:sldMk cId="3906467082" sldId="279"/>
            <ac:picMk id="35" creationId="{2C3F4FFE-9C76-4236-BF9B-E1ED1F1BBF53}"/>
          </ac:picMkLst>
        </pc:picChg>
        <pc:picChg chg="add mod">
          <ac:chgData name="Kathya Cobena" userId="7fd17096660bc970" providerId="LiveId" clId="{38DFAAC0-C303-4643-A5E7-502CB65EAAFB}" dt="2021-01-04T03:31:07.404" v="1136" actId="1076"/>
          <ac:picMkLst>
            <pc:docMk/>
            <pc:sldMk cId="3906467082" sldId="279"/>
            <ac:picMk id="36" creationId="{24BD165C-C488-4ED3-BF24-1E30E322A125}"/>
          </ac:picMkLst>
        </pc:picChg>
        <pc:picChg chg="add mod">
          <ac:chgData name="Kathya Cobena" userId="7fd17096660bc970" providerId="LiveId" clId="{38DFAAC0-C303-4643-A5E7-502CB65EAAFB}" dt="2021-01-04T17:55:13.331" v="1460" actId="14100"/>
          <ac:picMkLst>
            <pc:docMk/>
            <pc:sldMk cId="3906467082" sldId="279"/>
            <ac:picMk id="40" creationId="{66D1C60F-8856-428C-AA6C-594D9786B156}"/>
          </ac:picMkLst>
        </pc:picChg>
        <pc:picChg chg="add mod">
          <ac:chgData name="Kathya Cobena" userId="7fd17096660bc970" providerId="LiveId" clId="{38DFAAC0-C303-4643-A5E7-502CB65EAAFB}" dt="2021-01-04T04:01:28.830" v="1187" actId="1076"/>
          <ac:picMkLst>
            <pc:docMk/>
            <pc:sldMk cId="3906467082" sldId="279"/>
            <ac:picMk id="42" creationId="{54C81641-8882-49F9-9DBB-7A852FE3EF60}"/>
          </ac:picMkLst>
        </pc:picChg>
        <pc:picChg chg="add del mod">
          <ac:chgData name="Kathya Cobena" userId="7fd17096660bc970" providerId="LiveId" clId="{38DFAAC0-C303-4643-A5E7-502CB65EAAFB}" dt="2021-01-04T17:36:43.319" v="1213" actId="478"/>
          <ac:picMkLst>
            <pc:docMk/>
            <pc:sldMk cId="3906467082" sldId="279"/>
            <ac:picMk id="43" creationId="{4FEA4179-9E3A-4D5C-A9AB-EB1A67F0E4E9}"/>
          </ac:picMkLst>
        </pc:picChg>
        <pc:picChg chg="add mod">
          <ac:chgData name="Kathya Cobena" userId="7fd17096660bc970" providerId="LiveId" clId="{38DFAAC0-C303-4643-A5E7-502CB65EAAFB}" dt="2021-01-04T17:45:17.461" v="1309" actId="1076"/>
          <ac:picMkLst>
            <pc:docMk/>
            <pc:sldMk cId="3906467082" sldId="279"/>
            <ac:picMk id="45" creationId="{4B0D6AAF-88BF-4BFF-9C3A-B4477BCA5EF8}"/>
          </ac:picMkLst>
        </pc:picChg>
      </pc:sldChg>
      <pc:sldChg chg="del">
        <pc:chgData name="Kathya Cobena" userId="7fd17096660bc970" providerId="LiveId" clId="{38DFAAC0-C303-4643-A5E7-502CB65EAAFB}" dt="2021-01-04T02:27:30.119" v="583" actId="2696"/>
        <pc:sldMkLst>
          <pc:docMk/>
          <pc:sldMk cId="152613924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4/01/2021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12" Type="http://schemas.openxmlformats.org/officeDocument/2006/relationships/hyperlink" Target="https://geschichtsunterricht.wordpress.com/2015/11/01/mit-der-app-fuer-die-geschichte-fuers-abi-lern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95835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12569" y="1441215"/>
            <a:ext cx="6582716" cy="7956024"/>
          </a:xfrm>
          <a:prstGeom prst="rect">
            <a:avLst/>
          </a:prstGeom>
          <a:solidFill>
            <a:schemeClr val="bg1"/>
          </a:solidFill>
          <a:ln w="38100">
            <a:noFill/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fieles, hoy nuestra Madre Lisbet nos explica que es realmente la cruz y como debemos tomarla para poder seguir a Cristo. </a:t>
            </a:r>
            <a:endParaRPr lang="es-CR" sz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Sabemos que Cristo no tenia que morir en una cruz de madera para salvar a los hombres como piensa el mundo.  El sacrificio de Cristo fue dejar Su sabiduría y santidad y vestirse de un cuerpo terrenal igual al nuestro. La muerte de Cristo en la cruz fue morir a su mente carnal. Por eso, Ella es la primera en vencer a la mente carnal y nos sirve como ejemplo.   </a:t>
            </a:r>
            <a:endParaRPr lang="es-CR" sz="1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Cuando Cristo dice “Toma tu cruz y sígueme” es algo muy importante y poderoso, es algo espiritual. Lo que nuestra Madre nos quiere decir con esto es que cada uno de nosotros debemos: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un esfuerzo por obedecer y seguir los mandamientos de Cristo Lisbet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dejar los deseos engañosos de la mente carnal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dejar nuestra mala pasada manera de vivir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dejar que Cristo cambie nuestra forma de pensar y proceder, para pensar y actuar tal y como lo hace Cristo Lisbet.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le dijo al paralitico “Levántate toma tu camilla y anda”. El paralitico es figura de alquilen que no pude cambiar por el mismo, no puede dejar su vida desordenada y cambiar por completo, sin la ayuda de Dios.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Solo Cristo Lisbet puede hacer que el hombre cambie su forma de pensar y actuar de una manera permanente, o sea para siempre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Ella lo hace a través de sus poderosas y sabias palabras, llenas de amor y pureza. Para que podamos vivir una vida larga, prospera y sin preocupaciones al hacer todo lo que le agrada a Dios MelquisedecLisbet.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Amados hermanos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nosotros hemos aceptado el “Borrón y cuenta nueva” y eso significa que hemos tomado nuestra cruz y estamos siguiendo a Cristo cada día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Le ofrecemos un sacrifico vivo y santo al dejar atrás el viejo hombre contaminado de maldad y vivimos con una mente limpia.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Al igual que Cristo morimos a nuestra mente carnal y nos gusta vivir de acuerdo a la mente nueva que Cristo creo en nosotros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Ahora somos parte del cuerpo de Cristo Lisbet y somos testigos fieles del poder que tiene Cristo Lisbet para cambiar la vida de los hombres.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privilegio tenemos de que nos hayan dado el tesoro mas preciado de Dios, Su Sabiduría. Que bueno que ahora vivimos en Cristo Lisbet y nuestras obras son justas y buenas como aprendimos de Ella, para poder ganarnos el gran Galardón, la vida eterna.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Por seguir a Cristo, ya no somos vencidos por nada.  Usamos las armas que Cristo Lisbet nos da para vencer cualquier pensamiento que llegue a nuestra mente que no sea la verdad que Cristo nos enseña. Nosotros somos el ejemplo para el mundo de como se vive una vida sana, limpia en gozo y paz.</a:t>
            </a:r>
          </a:p>
          <a:p>
            <a:pPr>
              <a:tabLst>
                <a:tab pos="231775" algn="l"/>
              </a:tabLst>
            </a:pPr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¡MelquisedecLisbet, queremos ser como Ustedes, por eso nos gusta</a:t>
            </a:r>
          </a:p>
          <a:p>
            <a:pPr algn="ctr"/>
            <a:r>
              <a:rPr lang="es-CR" sz="1400" b="1" dirty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tener un buen proceder en nuestra vida. Amen, Aleluya!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323" y="6077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#322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 Toma tu cruz y sígueme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95" y="1185514"/>
            <a:ext cx="547322" cy="84425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108" y="1185514"/>
            <a:ext cx="559762" cy="844258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95" y="8316416"/>
            <a:ext cx="447930" cy="827584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108" y="8400518"/>
            <a:ext cx="559762" cy="79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269" y="1720499"/>
            <a:ext cx="649512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todos los niños.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padre da una breve introducción al tema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 siguiente pregunta para reforzar el tema si no tienen acceso al video: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¿Qué significa tomar nuestra cruz y seguir a Cristo? 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cada uno de nosotros debemos: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aceptar el “borrón y cuenta nueva”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un esfuerzo por obedecer y seguir los mandamientos de Cristo Lisbet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los deleites temporales de la mente carnal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nuestra mala pasada manera de vivir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que Cristo cambie nuestra forma de pensar y proceder, para pensar y actuar tal y como lo hace Cristo Lisbet.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padre debe motivar a los niños a contestar la pregunta mientras aparece el reloj en la pantalla.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semana.</a:t>
            </a:r>
          </a:p>
          <a:p>
            <a:pPr lvl="1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	Libro: Tomo mi cruz y sigo a Cristo Lisbet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formar un libro de como tomar su cruz y seguir a Cristo Lisbet.  Lo empezaran esta semana y lo terminaran la próxima semana.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las paginas del libro en la pagina 3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pega cada pagina sobre papel construcción para que el libro quede mas firme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pintar los dibujos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guardan para poder terminar el libro la siguiente semana</a:t>
            </a:r>
          </a:p>
          <a:p>
            <a:pPr marL="0" lvl="1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Lápices	 de color/crayolas			        Ejemplo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Papel Construcción</a:t>
            </a:r>
          </a:p>
          <a:p>
            <a:pPr marL="0" lvl="1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252696" y="1279756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08720" y="746680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#322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 Toma tu cruz y sígueme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EA8C08-6087-480F-853D-9051CFE0A890}"/>
              </a:ext>
            </a:extLst>
          </p:cNvPr>
          <p:cNvSpPr/>
          <p:nvPr/>
        </p:nvSpPr>
        <p:spPr>
          <a:xfrm>
            <a:off x="5157192" y="8028384"/>
            <a:ext cx="100811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3D900C-8662-401B-9D0F-9C53A46E85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034" y="8290801"/>
            <a:ext cx="482427" cy="3943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298D82-CE6D-4668-9179-A42981AF2B26}"/>
              </a:ext>
            </a:extLst>
          </p:cNvPr>
          <p:cNvSpPr txBox="1"/>
          <p:nvPr/>
        </p:nvSpPr>
        <p:spPr>
          <a:xfrm>
            <a:off x="5106276" y="7991359"/>
            <a:ext cx="11099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800" b="1" dirty="0"/>
              <a:t>Tomo mi cruz y sigo </a:t>
            </a:r>
          </a:p>
          <a:p>
            <a:pPr algn="ctr"/>
            <a:r>
              <a:rPr lang="es-CR" sz="800" b="1" dirty="0"/>
              <a:t>a Cristo Lisbet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#322</a:t>
            </a:r>
            <a:r>
              <a:rPr lang="es-CR" altLang="es-MX" sz="2000" b="1" u="sng">
                <a:latin typeface="Californian FB" panose="0207040306080B030204" pitchFamily="18" charset="0"/>
              </a:rPr>
              <a:t> 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Toma tu cruz y sígueme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89" y="1094817"/>
            <a:ext cx="3168352" cy="23083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Bookman Old Style" panose="02050604050505020204" pitchFamily="18" charset="0"/>
              </a:rPr>
              <a:t>Tomo mi cruz y sigo a </a:t>
            </a:r>
          </a:p>
          <a:p>
            <a:pPr algn="ctr"/>
            <a:r>
              <a:rPr lang="es-CR" b="1" dirty="0">
                <a:latin typeface="Bookman Old Style" panose="02050604050505020204" pitchFamily="18" charset="0"/>
              </a:rPr>
              <a:t>Cristo Lisbet</a:t>
            </a: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54" y="1691680"/>
            <a:ext cx="1828536" cy="149487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BF2120F-ECEF-4BC7-8161-D6BB57589FD2}"/>
              </a:ext>
            </a:extLst>
          </p:cNvPr>
          <p:cNvSpPr txBox="1"/>
          <p:nvPr/>
        </p:nvSpPr>
        <p:spPr>
          <a:xfrm>
            <a:off x="3523809" y="1112655"/>
            <a:ext cx="3168352" cy="23083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Acepto el borrón y cuenta nueva que Cristo Lisbet me da</a:t>
            </a: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722708-C2F3-4BA8-9DCB-0631E087338D}"/>
              </a:ext>
            </a:extLst>
          </p:cNvPr>
          <p:cNvSpPr txBox="1"/>
          <p:nvPr/>
        </p:nvSpPr>
        <p:spPr>
          <a:xfrm>
            <a:off x="65389" y="3858157"/>
            <a:ext cx="3168352" cy="23083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Obedezco y sigo los mandamientos de </a:t>
            </a:r>
          </a:p>
          <a:p>
            <a:pPr algn="ctr"/>
            <a:r>
              <a:rPr lang="es-CR" dirty="0"/>
              <a:t>Cristo Lisbet</a:t>
            </a: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089C10-1D57-4249-9840-1FDF24819928}"/>
              </a:ext>
            </a:extLst>
          </p:cNvPr>
          <p:cNvSpPr txBox="1"/>
          <p:nvPr/>
        </p:nvSpPr>
        <p:spPr>
          <a:xfrm>
            <a:off x="3633027" y="3836745"/>
            <a:ext cx="3168352" cy="23083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Muero a los deseos engañosos de la mente carnal y mala pasada manera de vivir </a:t>
            </a: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BF09D9-2FE6-45EE-B0C1-E3CC343262CE}"/>
              </a:ext>
            </a:extLst>
          </p:cNvPr>
          <p:cNvSpPr txBox="1"/>
          <p:nvPr/>
        </p:nvSpPr>
        <p:spPr>
          <a:xfrm>
            <a:off x="74630" y="6669524"/>
            <a:ext cx="3168352" cy="22467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+mn-lt"/>
                <a:cs typeface="Arial" panose="020B0604020202020204" pitchFamily="34" charset="0"/>
              </a:rPr>
              <a:t>Dejo que Cristo cambie mi forma </a:t>
            </a:r>
          </a:p>
          <a:p>
            <a:pPr algn="ctr"/>
            <a:r>
              <a:rPr lang="es-CR" sz="1600" dirty="0">
                <a:latin typeface="+mn-lt"/>
                <a:cs typeface="Arial" panose="020B0604020202020204" pitchFamily="34" charset="0"/>
              </a:rPr>
              <a:t>de pensar y proceder, para pensar </a:t>
            </a:r>
          </a:p>
          <a:p>
            <a:pPr algn="ctr"/>
            <a:r>
              <a:rPr lang="es-CR" sz="1600" dirty="0">
                <a:latin typeface="+mn-lt"/>
                <a:cs typeface="Arial" panose="020B0604020202020204" pitchFamily="34" charset="0"/>
              </a:rPr>
              <a:t>y actuar tal y como lo hace </a:t>
            </a:r>
          </a:p>
          <a:p>
            <a:pPr algn="ctr"/>
            <a:r>
              <a:rPr lang="es-CR" sz="1600" dirty="0">
                <a:latin typeface="+mn-lt"/>
                <a:cs typeface="Arial" panose="020B0604020202020204" pitchFamily="34" charset="0"/>
              </a:rPr>
              <a:t>Cristo Lisbet</a:t>
            </a:r>
            <a:endParaRPr lang="es-CR" sz="1600" dirty="0">
              <a:latin typeface="+mn-lt"/>
            </a:endParaRPr>
          </a:p>
          <a:p>
            <a:pPr algn="ctr"/>
            <a:endParaRPr lang="es-CR" sz="2000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41D947-643F-434D-A01E-E1CD90E1B53B}"/>
              </a:ext>
            </a:extLst>
          </p:cNvPr>
          <p:cNvSpPr txBox="1"/>
          <p:nvPr/>
        </p:nvSpPr>
        <p:spPr>
          <a:xfrm>
            <a:off x="3633027" y="6664183"/>
            <a:ext cx="3168352" cy="22775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+mn-lt"/>
                <a:cs typeface="Arial" panose="020B0604020202020204" pitchFamily="34" charset="0"/>
              </a:rPr>
              <a:t>Uso las armas que Cristo Lisbet me da para vencer cualquier pensamiento que llegue a mi mente</a:t>
            </a:r>
            <a:endParaRPr lang="es-CR" dirty="0">
              <a:latin typeface="+mn-lt"/>
            </a:endParaRPr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sz="2000" dirty="0"/>
          </a:p>
          <a:p>
            <a:pPr algn="ctr"/>
            <a:endParaRPr lang="es-CR" sz="20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EB8EBAD-39F3-4315-8F4C-8815BC4539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8" y="4721880"/>
            <a:ext cx="1828536" cy="129028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5FCDD12-404B-498E-A849-B7724A0A2875}"/>
              </a:ext>
            </a:extLst>
          </p:cNvPr>
          <p:cNvSpPr txBox="1"/>
          <p:nvPr/>
        </p:nvSpPr>
        <p:spPr>
          <a:xfrm>
            <a:off x="998685" y="4869436"/>
            <a:ext cx="690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00" dirty="0"/>
              <a:t>Honro a mi Padre y Madre espiritual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E2D4047-F6BC-42C3-BC01-10613D454E76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204" y="4938794"/>
            <a:ext cx="690074" cy="71516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C3F4FFE-9C76-4236-BF9B-E1ED1F1BBF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44" y="4990907"/>
            <a:ext cx="610942" cy="61094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4BD165C-C488-4ED3-BF24-1E30E322A12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4990907"/>
            <a:ext cx="610942" cy="61094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55D73F6-B60E-496C-9378-923803F8AA8C}"/>
              </a:ext>
            </a:extLst>
          </p:cNvPr>
          <p:cNvSpPr txBox="1"/>
          <p:nvPr/>
        </p:nvSpPr>
        <p:spPr>
          <a:xfrm>
            <a:off x="4868462" y="5666565"/>
            <a:ext cx="64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Miedo</a:t>
            </a:r>
            <a:endParaRPr lang="en-US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4C48DE-1746-47A8-A25D-D614B564FDF5}"/>
              </a:ext>
            </a:extLst>
          </p:cNvPr>
          <p:cNvSpPr txBox="1"/>
          <p:nvPr/>
        </p:nvSpPr>
        <p:spPr>
          <a:xfrm>
            <a:off x="4014185" y="5666565"/>
            <a:ext cx="677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Enojo</a:t>
            </a:r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1CF8F0-82F3-480C-9013-56E2893E7693}"/>
              </a:ext>
            </a:extLst>
          </p:cNvPr>
          <p:cNvSpPr txBox="1"/>
          <p:nvPr/>
        </p:nvSpPr>
        <p:spPr>
          <a:xfrm>
            <a:off x="5819070" y="5700283"/>
            <a:ext cx="767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Tristeza</a:t>
            </a:r>
            <a:endParaRPr lang="en-US" sz="1200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6D1C60F-8856-428C-AA6C-594D9786B156}"/>
              </a:ext>
            </a:extLst>
          </p:cNvPr>
          <p:cNvPicPr/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32" y="1782777"/>
            <a:ext cx="1581092" cy="1523874"/>
          </a:xfrm>
          <a:prstGeom prst="rect">
            <a:avLst/>
          </a:prstGeom>
        </p:spPr>
      </p:pic>
      <p:sp>
        <p:nvSpPr>
          <p:cNvPr id="41" name="TextBox 28">
            <a:extLst>
              <a:ext uri="{FF2B5EF4-FFF2-40B4-BE49-F238E27FC236}">
                <a16:creationId xmlns:a16="http://schemas.microsoft.com/office/drawing/2014/main" id="{F6489FEA-B821-4F5A-A988-9EFF9081BB58}"/>
              </a:ext>
            </a:extLst>
          </p:cNvPr>
          <p:cNvSpPr txBox="1"/>
          <p:nvPr/>
        </p:nvSpPr>
        <p:spPr>
          <a:xfrm rot="18951938">
            <a:off x="4704123" y="2252042"/>
            <a:ext cx="1026160" cy="40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s-CR" sz="1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BORRON Y 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s-CR" sz="1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CUENTA NUEVA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4C81641-8882-49F9-9DBB-7A852FE3EF6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45" y="7818345"/>
            <a:ext cx="2160239" cy="107061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B0D6AAF-88BF-4BFF-9C3A-B4477BCA5EF8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4196789" y="7634884"/>
            <a:ext cx="1759435" cy="121965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A7C896D-4F5E-4E0C-9889-5D2668B37044}"/>
              </a:ext>
            </a:extLst>
          </p:cNvPr>
          <p:cNvSpPr txBox="1"/>
          <p:nvPr/>
        </p:nvSpPr>
        <p:spPr>
          <a:xfrm>
            <a:off x="4368437" y="7440693"/>
            <a:ext cx="64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Amor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0EB220-B5ED-43BA-B502-BE0628673055}"/>
              </a:ext>
            </a:extLst>
          </p:cNvPr>
          <p:cNvSpPr txBox="1"/>
          <p:nvPr/>
        </p:nvSpPr>
        <p:spPr>
          <a:xfrm>
            <a:off x="5949571" y="7953540"/>
            <a:ext cx="86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Palabras de Cristo Lisbet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A43E48-0725-4502-AEB7-60A087016CDD}"/>
              </a:ext>
            </a:extLst>
          </p:cNvPr>
          <p:cNvSpPr txBox="1"/>
          <p:nvPr/>
        </p:nvSpPr>
        <p:spPr>
          <a:xfrm>
            <a:off x="4039175" y="7579192"/>
            <a:ext cx="403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Paz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59C871-9DCA-4513-A2F4-DF6A97C1F6A4}"/>
              </a:ext>
            </a:extLst>
          </p:cNvPr>
          <p:cNvSpPr txBox="1"/>
          <p:nvPr/>
        </p:nvSpPr>
        <p:spPr>
          <a:xfrm>
            <a:off x="3783513" y="8411394"/>
            <a:ext cx="79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/>
              <a:t>Sabiduría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10731C-2E28-4B50-92E3-A1CA585ACE68}"/>
              </a:ext>
            </a:extLst>
          </p:cNvPr>
          <p:cNvSpPr txBox="1"/>
          <p:nvPr/>
        </p:nvSpPr>
        <p:spPr>
          <a:xfrm>
            <a:off x="5244472" y="7452701"/>
            <a:ext cx="100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/>
              <a:t>Obediencia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CF4B17-5187-4CC6-A642-C2147C0F2F0A}"/>
              </a:ext>
            </a:extLst>
          </p:cNvPr>
          <p:cNvSpPr txBox="1"/>
          <p:nvPr/>
        </p:nvSpPr>
        <p:spPr>
          <a:xfrm>
            <a:off x="3715996" y="7811230"/>
            <a:ext cx="8678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b="1" dirty="0"/>
              <a:t>Buenas </a:t>
            </a:r>
          </a:p>
          <a:p>
            <a:r>
              <a:rPr lang="es-CR" sz="1100" b="1" dirty="0"/>
              <a:t>Y Justas</a:t>
            </a:r>
          </a:p>
          <a:p>
            <a:r>
              <a:rPr lang="es-CR" sz="1100" b="1" dirty="0"/>
              <a:t>Obras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1B2EA0-A6D0-492C-9974-6AB468552FD3}"/>
              </a:ext>
            </a:extLst>
          </p:cNvPr>
          <p:cNvSpPr txBox="1"/>
          <p:nvPr/>
        </p:nvSpPr>
        <p:spPr>
          <a:xfrm>
            <a:off x="5703400" y="7676541"/>
            <a:ext cx="115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/>
              <a:t>Mente Limpia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20FFE81-1A8B-40B5-97DC-DC5E2D60B100}"/>
              </a:ext>
            </a:extLst>
          </p:cNvPr>
          <p:cNvSpPr txBox="1"/>
          <p:nvPr/>
        </p:nvSpPr>
        <p:spPr>
          <a:xfrm>
            <a:off x="1688759" y="4893963"/>
            <a:ext cx="690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000" dirty="0"/>
              <a:t>Amo  a mi prójimo</a:t>
            </a:r>
          </a:p>
        </p:txBody>
      </p:sp>
    </p:spTree>
    <p:extLst>
      <p:ext uri="{BB962C8B-B14F-4D97-AF65-F5344CB8AC3E}">
        <p14:creationId xmlns:p14="http://schemas.microsoft.com/office/powerpoint/2010/main" val="390646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1055147</TotalTime>
  <Words>940</Words>
  <Application>Microsoft Office PowerPoint</Application>
  <PresentationFormat>On-screen Show (4:3)</PresentationFormat>
  <Paragraphs>100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Californian FB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7901</cp:revision>
  <cp:lastPrinted>2018-09-10T19:54:12Z</cp:lastPrinted>
  <dcterms:created xsi:type="dcterms:W3CDTF">2011-04-01T14:17:38Z</dcterms:created>
  <dcterms:modified xsi:type="dcterms:W3CDTF">2021-01-05T01:54:57Z</dcterms:modified>
</cp:coreProperties>
</file>