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7"/>
  </p:notesMasterIdLst>
  <p:sldIdLst>
    <p:sldId id="270" r:id="rId2"/>
    <p:sldId id="276" r:id="rId3"/>
    <p:sldId id="279" r:id="rId4"/>
    <p:sldId id="277" r:id="rId5"/>
    <p:sldId id="280" r:id="rId6"/>
  </p:sldIdLst>
  <p:sldSz cx="6858000" cy="9144000" type="screen4x3"/>
  <p:notesSz cx="6888163" cy="100203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17CF29"/>
    <a:srgbClr val="FF0066"/>
    <a:srgbClr val="FEEF98"/>
    <a:srgbClr val="2006BA"/>
    <a:srgbClr val="F6BB00"/>
    <a:srgbClr val="F26A1E"/>
    <a:srgbClr val="B957A6"/>
    <a:srgbClr val="FF9999"/>
    <a:srgbClr val="7F6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434" autoAdjust="0"/>
  </p:normalViewPr>
  <p:slideViewPr>
    <p:cSldViewPr>
      <p:cViewPr varScale="1">
        <p:scale>
          <a:sx n="55" d="100"/>
          <a:sy n="55" d="100"/>
        </p:scale>
        <p:origin x="2088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20/11/2020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-55622" y="968819"/>
            <a:ext cx="25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R" altLang="es-MX" sz="1100" b="1" dirty="0"/>
              <a:t>Por MelquisedecLisbet!!</a:t>
            </a:r>
          </a:p>
          <a:p>
            <a:pPr eaLnBrk="1" hangingPunct="1"/>
            <a:r>
              <a:rPr lang="es-CR" altLang="es-MX" sz="1100" b="1" dirty="0"/>
              <a:t>Por nuestro Padre y nuestra Madre!!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6792" y="708344"/>
            <a:ext cx="403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600" dirty="0">
                <a:latin typeface="Century Gothic" panose="020B0502020202020204" pitchFamily="34" charset="0"/>
              </a:rPr>
              <a:t>Clase#315 Lo que pide </a:t>
            </a:r>
          </a:p>
          <a:p>
            <a:pPr algn="ctr"/>
            <a:r>
              <a:rPr lang="es-CR" sz="1600" dirty="0">
                <a:latin typeface="Century Gothic" panose="020B0502020202020204" pitchFamily="34" charset="0"/>
              </a:rPr>
              <a:t>MelquisedecLisbet de Sus hijos</a:t>
            </a:r>
          </a:p>
        </p:txBody>
      </p:sp>
      <p:sp>
        <p:nvSpPr>
          <p:cNvPr id="10" name="68 Rectángulo"/>
          <p:cNvSpPr>
            <a:spLocks noChangeArrowheads="1"/>
          </p:cNvSpPr>
          <p:nvPr/>
        </p:nvSpPr>
        <p:spPr bwMode="auto">
          <a:xfrm>
            <a:off x="116632" y="1424763"/>
            <a:ext cx="6677573" cy="7848302"/>
          </a:xfrm>
          <a:prstGeom prst="rect">
            <a:avLst/>
          </a:prstGeom>
          <a:noFill/>
          <a:ln w="285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Santos ángeles, hoy Cristo Lisbet nos recuerda lo que MelquisedecLisbet piden de sus hijos.  Hay </a:t>
            </a:r>
          </a:p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tantas cosas porqué dar gracias a nuestros Padres cada día, somos tan bendecidos y no nos piden </a:t>
            </a:r>
          </a:p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mucho a cambio.  Aun lo que nos piden es por nuestro propio bien y no el de Ellos.</a:t>
            </a:r>
          </a:p>
          <a:p>
            <a:endParaRPr lang="es-C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Que piden MelquisedecLisbet de nosotros: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Debemos ser cuidadosos en todo lo que hacemos en nuestro diario vivir; ya sea en nuestra casa, en la escuela o dondequiera que MelquisedecLisbet nos lleven. Siempre haciendo todo con excelencia como para Dios mismo, pues eso es lo que Cristo hace, todo perfecto para siempre agradar a su Amado Melquisedec.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MelquisedecLisbet nos piden reconciliar con Su amor en nuestra mente al hermano mayor - el terrenal con el menor - el espiritual, para que el menor, sea quien gobierne en nosotros, para pensar, hablar y actuar con una mente limpia y pura, como MelquisedecLisbet y llegar a la estatura del varón perfecto.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Debemos corregirnos, tener un oído dócil y prestar atención a los detalles que nos da la Sabiduría personificada  para tener una mente limpia y pura y así poder tener un buen proceder. 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Nuestro llamado es llenar la tierra de amor y paz al llevar el mensaje de las hermosas palabras de Cristo Lisbet que están llenas de amor, justicia, santidad, rectitud, pureza y bienestar.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Debemos actuar con amor, ser pacificadores, humildes, compasivos, nobles y tener paciencia con todas las personas, así como nuestra Madre y Dios es con nosotros.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00" u="sng" dirty="0">
                <a:latin typeface="Arial" panose="020B0604020202020204" pitchFamily="34" charset="0"/>
                <a:cs typeface="Arial" panose="020B0604020202020204" pitchFamily="34" charset="0"/>
              </a:rPr>
              <a:t>MelquisedecLisbet no van a exigir de nosotros algo que no podamos dar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. Ellos son un Dios justo y recto. Cristo Lisbet es nuestro modelo a seguir, y si permitimos que Ella sea quien gobierne nuestra vida, fácil y ligera será nuestra carga. </a:t>
            </a:r>
            <a:r>
              <a:rPr lang="es-CR" sz="900" i="1" dirty="0">
                <a:latin typeface="Arial" panose="020B0604020202020204" pitchFamily="34" charset="0"/>
                <a:cs typeface="Arial" panose="020B0604020202020204" pitchFamily="34" charset="0"/>
              </a:rPr>
              <a:t>(Mateo 11:29-30) </a:t>
            </a:r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Somos una nueva creación y tenemos el gran privilegio de entender las Santas palabras de Verdad que nos enseña la Vid Verdadera, Cristo Lisbet.  </a:t>
            </a:r>
            <a:r>
              <a:rPr lang="es-CR" sz="1000" u="sng" dirty="0">
                <a:latin typeface="Arial" panose="020B0604020202020204" pitchFamily="34" charset="0"/>
                <a:cs typeface="Arial" panose="020B0604020202020204" pitchFamily="34" charset="0"/>
              </a:rPr>
              <a:t>Ella nos ama a todos Sus hijos por igual, por eso nos tiene tanta paciencia y nos continúa recordando Sus enseñanzas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Cristo Lisbet nos recordó que </a:t>
            </a:r>
            <a:r>
              <a:rPr lang="es-CR" sz="1000" u="sng" dirty="0">
                <a:latin typeface="Arial" panose="020B0604020202020204" pitchFamily="34" charset="0"/>
                <a:cs typeface="Arial" panose="020B0604020202020204" pitchFamily="34" charset="0"/>
              </a:rPr>
              <a:t>cuando Ella trae exhortación, es porque Ella está pasando juicio sobre Sus hijos fieles, desobedientes y extranjeros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. Ella como Dios que es, puede hacerlo de manera fuerte, firme y directa. Ella es clara y habla con la autoridad que le ha sido dada como Cristo la Cabeza de la iglesia.  </a:t>
            </a:r>
            <a:r>
              <a:rPr lang="es-CR" sz="1000" u="sng" dirty="0">
                <a:latin typeface="Arial" panose="020B0604020202020204" pitchFamily="34" charset="0"/>
                <a:cs typeface="Arial" panose="020B0604020202020204" pitchFamily="34" charset="0"/>
              </a:rPr>
              <a:t>Ella, como la creadora de nuestro espíritu, es la que sembró la semilla en nuestra mente y la única que sabe el tipo de terreno en que cayó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No debemos preocuparnos cuando hablemos con nuestros hermanos infieles y los extranjeros si rechazan o no entienden a nuestra Madre y Su Mensaje y no quieren creer en Ella, sino </a:t>
            </a:r>
            <a:r>
              <a:rPr lang="es-CR" sz="1000" u="sng" dirty="0">
                <a:latin typeface="Arial" panose="020B0604020202020204" pitchFamily="34" charset="0"/>
                <a:cs typeface="Arial" panose="020B0604020202020204" pitchFamily="34" charset="0"/>
              </a:rPr>
              <a:t>pensar como un profeta y santo ángel del Dios Todopoderoso MelquisedecLisbet sabiendo que nuestros Padres son poderosos para cosechar y recoger en tierra donde no han sembrado y no han cultivado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.  Hablemos y confiemos que la perfecta voluntad de MelquisedecLisbet se hará con cualquiera con quien hablemos. 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8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Hermanos </a:t>
            </a:r>
            <a:r>
              <a:rPr lang="es-CR" sz="1000" u="sng" dirty="0">
                <a:latin typeface="Arial" panose="020B0604020202020204" pitchFamily="34" charset="0"/>
                <a:cs typeface="Arial" panose="020B0604020202020204" pitchFamily="34" charset="0"/>
              </a:rPr>
              <a:t>honremos a nuestro Padre y a nuestra Madre al serles fiel en todo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. Cuando logramos reconciliar a la mente carnal con la espiritual para que sea el hombre espiritual el que reine, todo lo demás viene por añadidura.  </a:t>
            </a:r>
            <a:r>
              <a:rPr lang="es-CR" sz="1000" u="sng" dirty="0">
                <a:latin typeface="Arial" panose="020B0604020202020204" pitchFamily="34" charset="0"/>
                <a:cs typeface="Arial" panose="020B0604020202020204" pitchFamily="34" charset="0"/>
              </a:rPr>
              <a:t>Podemos repartir, amor, paz, bondad, humildad, mansedumbre y rectitud por dondequiera que vayamos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R" sz="1000" u="sng" dirty="0">
                <a:latin typeface="Arial" panose="020B0604020202020204" pitchFamily="34" charset="0"/>
                <a:cs typeface="Arial" panose="020B0604020202020204" pitchFamily="34" charset="0"/>
              </a:rPr>
              <a:t>Siendo fieles a las santas y rectas palabras de MelquisedecLisbet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 porque el querer como el hacer estará en nosotros para hacer todo lo bueno, puro, santo y recto sin que nos cueste, sino que lo podamos hacer con gozo.  Entonces se arreglará nuestro entorno y cosecharemos todo lo bueno de nuestra siembra. </a:t>
            </a:r>
          </a:p>
          <a:p>
            <a:r>
              <a:rPr lang="es-CR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¡Qué Padres más preciosos y perfectos tenemos! Son justos y bondadosos, solo piden de nosotros lo</a:t>
            </a: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 que  saben que podemos dar. Así es que podemos seguir esta bella carrera de la Fe de Cristo Lisbet de </a:t>
            </a: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Manera  firme y segura, sabiendo que llegaremos a obtener esa gran recompensa de la vida eterna en </a:t>
            </a:r>
          </a:p>
          <a:p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paz, felicidad, sanidad, prosperidad y gozo. </a:t>
            </a:r>
          </a:p>
          <a:p>
            <a:endParaRPr lang="es-CR" sz="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1400" b="1" dirty="0">
                <a:solidFill>
                  <a:srgbClr val="9933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¡MelquisedecLisbet mis pensamientos son limpios y puros porque quiero ser ofrenda agradable y perfecta para ustedes. Amen, Aleluya!</a:t>
            </a:r>
            <a:endParaRPr lang="es-CR" sz="1400" dirty="0">
              <a:solidFill>
                <a:srgbClr val="9933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" y="0"/>
            <a:ext cx="4836105" cy="9026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4" y="294608"/>
            <a:ext cx="835915" cy="406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EF045-2265-4E1D-87E2-707E16C568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1330471"/>
            <a:ext cx="670506" cy="699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0744C3-4EE9-4D42-9E99-1FF59BFE7A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16458" y="1399706"/>
            <a:ext cx="670506" cy="699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D29CA5-1563-413D-87FF-D026D7703C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23604" y="7643760"/>
            <a:ext cx="699498" cy="8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2060848" y="1376922"/>
            <a:ext cx="2448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cs typeface="Arial" panose="020B0604020202020204" pitchFamily="34" charset="0"/>
              </a:rPr>
              <a:t>Hoja para el Padre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005" y="1817844"/>
            <a:ext cx="65010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 1 </a:t>
            </a:r>
            <a:r>
              <a:rPr lang="es-CR" sz="1400">
                <a:latin typeface="Arial" panose="020B0604020202020204" pitchFamily="34" charset="0"/>
                <a:cs typeface="Arial" panose="020B0604020202020204" pitchFamily="34" charset="0"/>
              </a:rPr>
              <a:t>y 3 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para los niños menores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paginas 1 y 4 para los niños mayores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El colaborador da una breve introducción al tema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Pueden hacer las siguientes preguntas para reforzar el tema, si no tienen</a:t>
            </a:r>
          </a:p>
          <a:p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      acceso al video: </a:t>
            </a:r>
            <a:endParaRPr lang="es-CR" sz="1400" dirty="0">
              <a:solidFill>
                <a:srgbClr val="17C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1778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Termina la siguiente oración.  Nuestros Padres solo exigen de nosotros… </a:t>
            </a:r>
            <a:r>
              <a:rPr lang="es-CR" sz="14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saben que podemos dar. </a:t>
            </a:r>
          </a:p>
          <a:p>
            <a:pPr marL="463550" indent="-1778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¿Cómo debemos actuar y porqué? </a:t>
            </a:r>
            <a:r>
              <a:rPr lang="es-CR" sz="14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Debemos actuar con amor, ser pacificadores, humildes, compasivos, nobles y tener paciencia con todas las personas, así como nuestra Madre y Dios es con nosotros.</a:t>
            </a:r>
          </a:p>
          <a:p>
            <a:pPr marL="463550" indent="-1778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¿Cómo podemos honrar a nuestros Padres espirituales? </a:t>
            </a:r>
            <a:r>
              <a:rPr lang="es-CR" sz="14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serles fiel en todo.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Padre debe motivar a los niños a contestar las preguntas mientras aparece el reloj en la pantalla del video.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recomienda recordarles a los niños la importancia de repasar la clase.</a:t>
            </a:r>
          </a:p>
          <a:p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: Pavo Disfrazado</a:t>
            </a:r>
          </a:p>
          <a:p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Los niños van a disfrazar al pavo para que los cazadores no lo encuentren.  Pueden usar los materiales que quieran y disfrazarlo como quieran.  Pueden ver el ejemplo.</a:t>
            </a:r>
          </a:p>
          <a:p>
            <a:endParaRPr lang="es-C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Materiales:         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Crayolas / lápices de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Goma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Cualquier material que deseen usar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" y="0"/>
            <a:ext cx="4836105" cy="9026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4" y="294608"/>
            <a:ext cx="835915" cy="406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8494A0-74F2-47A6-86B5-648696EB1616}"/>
              </a:ext>
            </a:extLst>
          </p:cNvPr>
          <p:cNvSpPr/>
          <p:nvPr/>
        </p:nvSpPr>
        <p:spPr>
          <a:xfrm>
            <a:off x="1556792" y="708344"/>
            <a:ext cx="403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600" dirty="0">
                <a:latin typeface="Century Gothic" panose="020B0502020202020204" pitchFamily="34" charset="0"/>
              </a:rPr>
              <a:t>Clase#315 Lo que pide </a:t>
            </a:r>
          </a:p>
          <a:p>
            <a:pPr algn="ctr"/>
            <a:r>
              <a:rPr lang="es-CR" sz="1600" dirty="0">
                <a:latin typeface="Century Gothic" panose="020B0502020202020204" pitchFamily="34" charset="0"/>
              </a:rPr>
              <a:t>MelquisedecLisbet de Sus hijos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E8F97-C275-4E65-897A-B0A71E2C5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31" y="6660232"/>
            <a:ext cx="2088232" cy="23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0728" y="6372200"/>
            <a:ext cx="205075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" y="0"/>
            <a:ext cx="4836105" cy="902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4" y="294608"/>
            <a:ext cx="835915" cy="406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3C3032-EDE0-4E4C-A251-1F740FB31A8D}"/>
              </a:ext>
            </a:extLst>
          </p:cNvPr>
          <p:cNvSpPr/>
          <p:nvPr/>
        </p:nvSpPr>
        <p:spPr>
          <a:xfrm>
            <a:off x="1484784" y="610311"/>
            <a:ext cx="403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600" dirty="0">
                <a:latin typeface="Century Gothic" panose="020B0502020202020204" pitchFamily="34" charset="0"/>
              </a:rPr>
              <a:t>Clase#315 Lo que pide </a:t>
            </a:r>
          </a:p>
          <a:p>
            <a:pPr algn="ctr"/>
            <a:r>
              <a:rPr lang="es-CR" sz="1600" dirty="0">
                <a:latin typeface="Century Gothic" panose="020B0502020202020204" pitchFamily="34" charset="0"/>
              </a:rPr>
              <a:t>MelquisedecLisbet de Sus hijos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9E9A9-518B-48B9-AAFE-6692B2E93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53150" t="6902" b="2304"/>
          <a:stretch/>
        </p:blipFill>
        <p:spPr>
          <a:xfrm>
            <a:off x="1" y="2017347"/>
            <a:ext cx="6857999" cy="7126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7474B-BF15-4920-A085-321A5BB3C324}"/>
              </a:ext>
            </a:extLst>
          </p:cNvPr>
          <p:cNvSpPr txBox="1"/>
          <p:nvPr/>
        </p:nvSpPr>
        <p:spPr>
          <a:xfrm>
            <a:off x="0" y="1186350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/>
              <a:t>El Pavo necesita tu ayuda, los cazadores lo están buscando para su cena del día de acción de gracias.  Eres su ultima oportunidad para que se escape de ellos.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R" sz="1600" dirty="0"/>
              <a:t>Podrías disfrazarlo para que no lo encuentren?</a:t>
            </a:r>
          </a:p>
        </p:txBody>
      </p:sp>
    </p:spTree>
    <p:extLst>
      <p:ext uri="{BB962C8B-B14F-4D97-AF65-F5344CB8AC3E}">
        <p14:creationId xmlns:p14="http://schemas.microsoft.com/office/powerpoint/2010/main" val="390646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" y="0"/>
            <a:ext cx="4836105" cy="9026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4" y="294608"/>
            <a:ext cx="835915" cy="406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780D1A-2D41-4464-BCE7-5841482E99F3}"/>
              </a:ext>
            </a:extLst>
          </p:cNvPr>
          <p:cNvSpPr/>
          <p:nvPr/>
        </p:nvSpPr>
        <p:spPr>
          <a:xfrm>
            <a:off x="1556792" y="708344"/>
            <a:ext cx="403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600" dirty="0">
                <a:latin typeface="Century Gothic" panose="020B0502020202020204" pitchFamily="34" charset="0"/>
              </a:rPr>
              <a:t>Clase#315 Lo que pide </a:t>
            </a:r>
          </a:p>
          <a:p>
            <a:pPr algn="ctr"/>
            <a:r>
              <a:rPr lang="es-CR" sz="1600" dirty="0">
                <a:latin typeface="Century Gothic" panose="020B0502020202020204" pitchFamily="34" charset="0"/>
              </a:rPr>
              <a:t>MelquisedecLisbet de Sus hijos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4275-03AD-4833-8FFF-1431E8A7C1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517"/>
            <a:ext cx="6858000" cy="7514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3FC40E-5183-4906-8123-FD592DCACCB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80804" y="7236296"/>
            <a:ext cx="3312368" cy="1743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186EDE-3948-4596-82C4-775BA71183A3}"/>
              </a:ext>
            </a:extLst>
          </p:cNvPr>
          <p:cNvSpPr txBox="1"/>
          <p:nvPr/>
        </p:nvSpPr>
        <p:spPr>
          <a:xfrm>
            <a:off x="4004267" y="1661448"/>
            <a:ext cx="2636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6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" y="0"/>
            <a:ext cx="4836105" cy="9026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64" y="294608"/>
            <a:ext cx="835915" cy="406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B99557-6338-4EA6-84D2-990329EF25AD}"/>
              </a:ext>
            </a:extLst>
          </p:cNvPr>
          <p:cNvSpPr/>
          <p:nvPr/>
        </p:nvSpPr>
        <p:spPr>
          <a:xfrm>
            <a:off x="1556792" y="708344"/>
            <a:ext cx="403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600" dirty="0">
                <a:latin typeface="Century Gothic" panose="020B0502020202020204" pitchFamily="34" charset="0"/>
              </a:rPr>
              <a:t>Clase#315 Lo que pide </a:t>
            </a:r>
          </a:p>
          <a:p>
            <a:pPr algn="ctr"/>
            <a:r>
              <a:rPr lang="es-CR" sz="1600" dirty="0">
                <a:latin typeface="Century Gothic" panose="020B0502020202020204" pitchFamily="34" charset="0"/>
              </a:rPr>
              <a:t>MelquisedecLisbet de Sus hijos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D96D3-37BF-45BC-B7CD-904D178A62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1763688"/>
            <a:ext cx="58326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1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1099766</TotalTime>
  <Words>1079</Words>
  <Application>Microsoft Office PowerPoint</Application>
  <PresentationFormat>On-screen Show (4:3)</PresentationFormat>
  <Paragraphs>60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8137</cp:revision>
  <cp:lastPrinted>2015-12-22T05:03:42Z</cp:lastPrinted>
  <dcterms:created xsi:type="dcterms:W3CDTF">2011-04-01T14:17:38Z</dcterms:created>
  <dcterms:modified xsi:type="dcterms:W3CDTF">2020-11-20T17:10:16Z</dcterms:modified>
</cp:coreProperties>
</file>