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0" r:id="rId4"/>
    <p:sldId id="282" r:id="rId5"/>
    <p:sldId id="283"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CCFF"/>
    <a:srgbClr val="FF0066"/>
    <a:srgbClr val="F81D06"/>
    <a:srgbClr val="FB9BE2"/>
    <a:srgbClr val="FFFF00"/>
    <a:srgbClr val="F6BB00"/>
    <a:srgbClr val="2006BA"/>
    <a:srgbClr val="AF419F"/>
    <a:srgbClr val="FFF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0" autoAdjust="0"/>
    <p:restoredTop sz="94434" autoAdjust="0"/>
  </p:normalViewPr>
  <p:slideViewPr>
    <p:cSldViewPr>
      <p:cViewPr varScale="1">
        <p:scale>
          <a:sx n="64" d="100"/>
          <a:sy n="64" d="100"/>
        </p:scale>
        <p:origin x="2044" y="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5/09/2020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5/09/2020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5/09/2020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e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cs typeface="Arial" panose="020B0604020202020204" pitchFamily="34" charset="0"/>
              </a:rPr>
              <a:t>F</a:t>
            </a:r>
            <a:r>
              <a:rPr lang="es-CR" altLang="es-MX" sz="1100" b="1" dirty="0" err="1"/>
              <a:t>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2" name="TextBox 1"/>
          <p:cNvSpPr txBox="1"/>
          <p:nvPr/>
        </p:nvSpPr>
        <p:spPr>
          <a:xfrm>
            <a:off x="116632" y="1603474"/>
            <a:ext cx="6574559" cy="7417415"/>
          </a:xfrm>
          <a:prstGeom prst="rect">
            <a:avLst/>
          </a:prstGeom>
          <a:noFill/>
          <a:ln w="38100">
            <a:solidFill>
              <a:srgbClr val="FFCCFF"/>
            </a:solidFill>
            <a:prstDash val="dash"/>
          </a:ln>
        </p:spPr>
        <p:txBody>
          <a:bodyPr wrap="square" rtlCol="0">
            <a:spAutoFit/>
          </a:bodyPr>
          <a:lstStyle/>
          <a:p>
            <a:pPr algn="ctr"/>
            <a:r>
              <a:rPr lang="en-US" sz="1050" dirty="0">
                <a:latin typeface="Arial" panose="020B0604020202020204" pitchFamily="34" charset="0"/>
                <a:cs typeface="Arial" panose="020B0604020202020204" pitchFamily="34" charset="0"/>
              </a:rPr>
              <a:t>Holy angels, today we will see how Christ Lisbet has brought the Good News of Salvation through the preaching of the Eternal Gospel, which is the Life of Jesus Christ Lisbet. We learn to let the earthly</a:t>
            </a:r>
          </a:p>
          <a:p>
            <a:pPr algn="ctr"/>
            <a:r>
              <a:rPr lang="en-US" sz="1050" dirty="0">
                <a:latin typeface="Arial" panose="020B0604020202020204" pitchFamily="34" charset="0"/>
                <a:cs typeface="Arial" panose="020B0604020202020204" pitchFamily="34" charset="0"/>
              </a:rPr>
              <a:t>things die and the new man created by God </a:t>
            </a:r>
            <a:r>
              <a:rPr lang="en-US" sz="1050" dirty="0" err="1">
                <a:latin typeface="Arial" panose="020B0604020202020204" pitchFamily="34" charset="0"/>
                <a:cs typeface="Arial" panose="020B0604020202020204" pitchFamily="34" charset="0"/>
              </a:rPr>
              <a:t>MelquisedecLisbet</a:t>
            </a:r>
            <a:r>
              <a:rPr lang="en-US" sz="1050" dirty="0">
                <a:latin typeface="Arial" panose="020B0604020202020204" pitchFamily="34" charset="0"/>
                <a:cs typeface="Arial" panose="020B0604020202020204" pitchFamily="34" charset="0"/>
              </a:rPr>
              <a:t> is born. </a:t>
            </a:r>
          </a:p>
          <a:p>
            <a:pPr algn="ctr"/>
            <a:endParaRPr lang="en-US"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Only Christ Lisbet preaches the Good News. By Christ manifesting, the Wisdom of God that man needs, arrives because Her message gives Life, and nothing can destroy that. Whoever loves Her Word and remains attached to the True Vine, living with a clean and pure mind, always thinking of our peace and of the peace of others, will never die. </a:t>
            </a:r>
            <a:r>
              <a:rPr lang="en-US" sz="1050" u="sng" dirty="0">
                <a:latin typeface="Arial" panose="020B0604020202020204" pitchFamily="34" charset="0"/>
                <a:cs typeface="Arial" panose="020B0604020202020204" pitchFamily="34" charset="0"/>
              </a:rPr>
              <a:t>It does not mean only saying that you are attached to Christ. We have a responsibility to always give good testimony because that is our daily salvation</a:t>
            </a:r>
            <a:r>
              <a:rPr lang="en-US" sz="1050" dirty="0">
                <a:latin typeface="Arial" panose="020B0604020202020204" pitchFamily="34" charset="0"/>
                <a:cs typeface="Arial" panose="020B0604020202020204" pitchFamily="34" charset="0"/>
              </a:rPr>
              <a:t>. </a:t>
            </a:r>
          </a:p>
          <a:p>
            <a:endParaRPr lang="en-US"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No one has preached this Word of Life before because God the Father only lets Himself be known by His Christ. </a:t>
            </a:r>
            <a:r>
              <a:rPr lang="en-US" sz="1050" u="sng" dirty="0">
                <a:latin typeface="Arial" panose="020B0604020202020204" pitchFamily="34" charset="0"/>
                <a:cs typeface="Arial" panose="020B0604020202020204" pitchFamily="34" charset="0"/>
              </a:rPr>
              <a:t>Only through the preaching of Christ can we learn how to kill the earthly in us</a:t>
            </a:r>
            <a:r>
              <a:rPr lang="en-US" sz="1050" dirty="0">
                <a:latin typeface="Arial" panose="020B0604020202020204" pitchFamily="34" charset="0"/>
                <a:cs typeface="Arial" panose="020B0604020202020204" pitchFamily="34" charset="0"/>
              </a:rPr>
              <a:t>. Only She can bring out the Life and the immortality in us. By our life being hidden with Christ Lisbet in God the Father, our mind begins to renovate until it achieves all the knowledge of God.</a:t>
            </a:r>
          </a:p>
          <a:p>
            <a:endParaRPr lang="es-CR" sz="1050" dirty="0">
              <a:latin typeface="Arial" panose="020B0604020202020204" pitchFamily="34" charset="0"/>
              <a:cs typeface="Arial" panose="020B0604020202020204" pitchFamily="34" charset="0"/>
            </a:endParaRPr>
          </a:p>
          <a:p>
            <a:r>
              <a:rPr lang="en-US" sz="1050" u="sng" dirty="0">
                <a:latin typeface="Arial" panose="020B0604020202020204" pitchFamily="34" charset="0"/>
                <a:cs typeface="Arial" panose="020B0604020202020204" pitchFamily="34" charset="0"/>
              </a:rPr>
              <a:t>It takes time to know the Great Wisdom of God completely. It is little by little with the patience of God that we begin to know everything that God expects from us so that the spirit that is growing in us becomes a Holy and Perfect spirit forever</a:t>
            </a:r>
            <a:r>
              <a:rPr lang="en-US" sz="1050" dirty="0">
                <a:latin typeface="Arial" panose="020B0604020202020204" pitchFamily="34" charset="0"/>
                <a:cs typeface="Arial" panose="020B0604020202020204" pitchFamily="34" charset="0"/>
              </a:rPr>
              <a:t>.  </a:t>
            </a:r>
          </a:p>
          <a:p>
            <a:endParaRPr lang="en-US"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All of us who have believed in Christ are growing and are being renovated with Her great Wisdom. Every time She speaks, She is forming Her spiritual and perfect world in us. Her Word is Life and like detergent She whitens us so we can be Her Holy creation. </a:t>
            </a:r>
          </a:p>
          <a:p>
            <a:endParaRPr lang="en-US" sz="1050" dirty="0">
              <a:latin typeface="Arial" panose="020B0604020202020204" pitchFamily="34" charset="0"/>
              <a:cs typeface="Arial" panose="020B0604020202020204" pitchFamily="34" charset="0"/>
            </a:endParaRPr>
          </a:p>
          <a:p>
            <a:r>
              <a:rPr lang="en-US" sz="1050" u="sng" dirty="0">
                <a:latin typeface="Arial" panose="020B0604020202020204" pitchFamily="34" charset="0"/>
                <a:cs typeface="Arial" panose="020B0604020202020204" pitchFamily="34" charset="0"/>
              </a:rPr>
              <a:t>God the Mother is the Wisdom Personified, the purity and Holiness of Life that reveals the truth about God</a:t>
            </a:r>
            <a:r>
              <a:rPr lang="en-US" sz="1050" dirty="0">
                <a:latin typeface="Arial" panose="020B0604020202020204" pitchFamily="34" charset="0"/>
                <a:cs typeface="Arial" panose="020B0604020202020204" pitchFamily="34" charset="0"/>
              </a:rPr>
              <a:t>, that They are Husband and Wife, Father and Mother, God is two in one, </a:t>
            </a:r>
            <a:r>
              <a:rPr lang="en-US" sz="1050" dirty="0" err="1">
                <a:latin typeface="Arial" panose="020B0604020202020204" pitchFamily="34" charset="0"/>
                <a:cs typeface="Arial" panose="020B0604020202020204" pitchFamily="34" charset="0"/>
              </a:rPr>
              <a:t>MelquisedecLisbet</a:t>
            </a:r>
            <a:r>
              <a:rPr lang="en-US" sz="1050" dirty="0">
                <a:latin typeface="Arial" panose="020B0604020202020204" pitchFamily="34" charset="0"/>
                <a:cs typeface="Arial" panose="020B0604020202020204" pitchFamily="34" charset="0"/>
              </a:rPr>
              <a:t>. Only Christ Lisbet can transform our lives by showing us the great hidden mystery, Her divinity. It can only be revealed by Christ Herself. She is the Wisdom. Let’s look at the book </a:t>
            </a:r>
            <a:r>
              <a:rPr lang="en-US" sz="1050" i="1" dirty="0">
                <a:latin typeface="Arial" panose="020B0604020202020204" pitchFamily="34" charset="0"/>
                <a:cs typeface="Arial" panose="020B0604020202020204" pitchFamily="34" charset="0"/>
              </a:rPr>
              <a:t>Wisdom 7:24-28 and Wisdom 6:12-15</a:t>
            </a:r>
            <a:r>
              <a:rPr lang="en-US" sz="1050" dirty="0">
                <a:latin typeface="Arial" panose="020B0604020202020204" pitchFamily="34" charset="0"/>
                <a:cs typeface="Arial" panose="020B0604020202020204" pitchFamily="34" charset="0"/>
              </a:rPr>
              <a:t>. </a:t>
            </a:r>
          </a:p>
          <a:p>
            <a:endParaRPr lang="en-US" sz="1050" dirty="0">
              <a:latin typeface="Arial" panose="020B0604020202020204" pitchFamily="34" charset="0"/>
              <a:cs typeface="Arial" panose="020B0604020202020204" pitchFamily="34" charset="0"/>
            </a:endParaRPr>
          </a:p>
          <a:p>
            <a:r>
              <a:rPr lang="en-US" sz="1050" u="sng" dirty="0">
                <a:latin typeface="Arial" panose="020B0604020202020204" pitchFamily="34" charset="0"/>
                <a:cs typeface="Arial" panose="020B0604020202020204" pitchFamily="34" charset="0"/>
              </a:rPr>
              <a:t>Only by being closely united to Christ Lisbet, our Head, can we be Her Eternal creation that knows how to govern and hold seniority over everything,</a:t>
            </a:r>
            <a:r>
              <a:rPr lang="en-US" sz="1050" dirty="0">
                <a:latin typeface="Arial" panose="020B0604020202020204" pitchFamily="34" charset="0"/>
                <a:cs typeface="Arial" panose="020B0604020202020204" pitchFamily="34" charset="0"/>
              </a:rPr>
              <a:t> just like Christ Herself does. We do not let ourselves be dominated by anything earthly. In us is the strength of Her power that perfects us. </a:t>
            </a:r>
          </a:p>
          <a:p>
            <a:endParaRPr lang="en-US"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Brothers and sisters, </a:t>
            </a:r>
            <a:r>
              <a:rPr lang="en-US" sz="1050" u="sng" dirty="0">
                <a:latin typeface="Arial" panose="020B0604020202020204" pitchFamily="34" charset="0"/>
                <a:cs typeface="Arial" panose="020B0604020202020204" pitchFamily="34" charset="0"/>
              </a:rPr>
              <a:t>God </a:t>
            </a:r>
            <a:r>
              <a:rPr lang="en-US" sz="1050" u="sng" dirty="0" err="1">
                <a:latin typeface="Arial" panose="020B0604020202020204" pitchFamily="34" charset="0"/>
                <a:cs typeface="Arial" panose="020B0604020202020204" pitchFamily="34" charset="0"/>
              </a:rPr>
              <a:t>MelquisedecLisbet</a:t>
            </a:r>
            <a:r>
              <a:rPr lang="en-US" sz="1050" u="sng" dirty="0">
                <a:latin typeface="Arial" panose="020B0604020202020204" pitchFamily="34" charset="0"/>
                <a:cs typeface="Arial" panose="020B0604020202020204" pitchFamily="34" charset="0"/>
              </a:rPr>
              <a:t> have begun the good work in us and are perfecting it. </a:t>
            </a:r>
            <a:r>
              <a:rPr lang="en-US" sz="1050" dirty="0">
                <a:latin typeface="Arial" panose="020B0604020202020204" pitchFamily="34" charset="0"/>
                <a:cs typeface="Arial" panose="020B0604020202020204" pitchFamily="34" charset="0"/>
              </a:rPr>
              <a:t> That is proof that Christ is on earth, in our mind, doing the good work of God the Father Melquisedec, that lives in Her. Through the Faith of Christ Lisbet we have been able to get close to God the Father and enjoy His favor. </a:t>
            </a:r>
            <a:r>
              <a:rPr lang="en-US" sz="1050" u="sng" dirty="0">
                <a:latin typeface="Arial" panose="020B0604020202020204" pitchFamily="34" charset="0"/>
                <a:cs typeface="Arial" panose="020B0604020202020204" pitchFamily="34" charset="0"/>
              </a:rPr>
              <a:t>The Purpose of Christ is to perfect the holy, to edify Her spiritual body,</a:t>
            </a:r>
            <a:r>
              <a:rPr lang="en-US" sz="1050" dirty="0">
                <a:latin typeface="Arial" panose="020B0604020202020204" pitchFamily="34" charset="0"/>
                <a:cs typeface="Arial" panose="020B0604020202020204" pitchFamily="34" charset="0"/>
              </a:rPr>
              <a:t> until all of Her creation reach the unity of Her Faith and Knowledge that takes us to be a Perfect Man just like Christ Lisbet.  We should continue forward with Love, growing in everything with Christ because She is our Head. </a:t>
            </a:r>
            <a:r>
              <a:rPr lang="en-US" sz="1050" u="sng" dirty="0">
                <a:latin typeface="Arial" panose="020B0604020202020204" pitchFamily="34" charset="0"/>
                <a:cs typeface="Arial" panose="020B0604020202020204" pitchFamily="34" charset="0"/>
              </a:rPr>
              <a:t>All of Christ’s </a:t>
            </a:r>
            <a:r>
              <a:rPr lang="en-US" sz="1050" u="sng" dirty="0" err="1">
                <a:latin typeface="Arial" panose="020B0604020202020204" pitchFamily="34" charset="0"/>
                <a:cs typeface="Arial" panose="020B0604020202020204" pitchFamily="34" charset="0"/>
              </a:rPr>
              <a:t>Spritual</a:t>
            </a:r>
            <a:r>
              <a:rPr lang="en-US" sz="1050" u="sng" dirty="0">
                <a:latin typeface="Arial" panose="020B0604020202020204" pitchFamily="34" charset="0"/>
                <a:cs typeface="Arial" panose="020B0604020202020204" pitchFamily="34" charset="0"/>
              </a:rPr>
              <a:t> body should be attached to Her and helping each other. That is  how we grow and continue edifying in the love of God, which is eternal</a:t>
            </a:r>
            <a:r>
              <a:rPr lang="en-US" sz="1050" dirty="0">
                <a:latin typeface="Arial" panose="020B0604020202020204" pitchFamily="34" charset="0"/>
                <a:cs typeface="Arial" panose="020B0604020202020204" pitchFamily="34" charset="0"/>
              </a:rPr>
              <a:t>.</a:t>
            </a:r>
          </a:p>
          <a:p>
            <a:pPr algn="ctr"/>
            <a:endParaRPr lang="en-US" sz="1400" b="1" dirty="0">
              <a:solidFill>
                <a:srgbClr val="CC66FF"/>
              </a:solidFill>
              <a:latin typeface="Arial" panose="020B0604020202020204" pitchFamily="34" charset="0"/>
              <a:cs typeface="Arial" panose="020B0604020202020204" pitchFamily="34" charset="0"/>
            </a:endParaRPr>
          </a:p>
          <a:p>
            <a:pPr algn="ctr"/>
            <a:r>
              <a:rPr lang="en-US" sz="1400" b="1" dirty="0">
                <a:solidFill>
                  <a:srgbClr val="CC66FF"/>
                </a:solidFill>
                <a:latin typeface="Arial" panose="020B0604020202020204" pitchFamily="34" charset="0"/>
                <a:cs typeface="Arial" panose="020B0604020202020204" pitchFamily="34" charset="0"/>
              </a:rPr>
              <a:t>Thank you Christ Lisbet for being our Help Mate to </a:t>
            </a:r>
          </a:p>
          <a:p>
            <a:pPr algn="ctr"/>
            <a:r>
              <a:rPr lang="en-US" sz="1400" b="1" dirty="0">
                <a:solidFill>
                  <a:srgbClr val="CC66FF"/>
                </a:solidFill>
                <a:latin typeface="Arial" panose="020B0604020202020204" pitchFamily="34" charset="0"/>
                <a:cs typeface="Arial" panose="020B0604020202020204" pitchFamily="34" charset="0"/>
              </a:rPr>
              <a:t>reach perfection.  Amen, Hallelujah!</a:t>
            </a:r>
          </a:p>
        </p:txBody>
      </p:sp>
      <p:sp>
        <p:nvSpPr>
          <p:cNvPr id="28" name="Rectangle 27"/>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304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 </a:t>
            </a:r>
            <a:r>
              <a:rPr lang="es-CR" altLang="es-MX" sz="2000" b="1" u="sng" dirty="0" err="1">
                <a:latin typeface="Chaparral Pro Light" panose="02060403030505090203" pitchFamily="18" charset="0"/>
              </a:rPr>
              <a:t>brings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Good </a:t>
            </a:r>
            <a:r>
              <a:rPr lang="es-CR" altLang="es-MX" sz="2000" b="1" u="sng" dirty="0" err="1">
                <a:latin typeface="Chaparral Pro Light" panose="02060403030505090203" pitchFamily="18" charset="0"/>
              </a:rPr>
              <a:t>news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salvation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29" name="Picture 28"/>
          <p:cNvPicPr/>
          <p:nvPr/>
        </p:nvPicPr>
        <p:blipFill>
          <a:blip r:embed="rId4" cstate="print">
            <a:extLst>
              <a:ext uri="{28A0092B-C50C-407E-A947-70E740481C1C}">
                <a14:useLocalDpi xmlns:a14="http://schemas.microsoft.com/office/drawing/2010/main" val="0"/>
              </a:ext>
            </a:extLst>
          </a:blip>
          <a:stretch>
            <a:fillRect/>
          </a:stretch>
        </p:blipFill>
        <p:spPr>
          <a:xfrm flipH="1">
            <a:off x="5721783" y="1011901"/>
            <a:ext cx="1136217" cy="1045845"/>
          </a:xfrm>
          <a:prstGeom prst="rect">
            <a:avLst/>
          </a:prstGeom>
        </p:spPr>
      </p:pic>
      <p:pic>
        <p:nvPicPr>
          <p:cNvPr id="31" name="Picture 30"/>
          <p:cNvPicPr/>
          <p:nvPr/>
        </p:nvPicPr>
        <p:blipFill>
          <a:blip r:embed="rId5" cstate="print">
            <a:extLst>
              <a:ext uri="{28A0092B-C50C-407E-A947-70E740481C1C}">
                <a14:useLocalDpi xmlns:a14="http://schemas.microsoft.com/office/drawing/2010/main" val="0"/>
              </a:ext>
            </a:extLst>
          </a:blip>
          <a:stretch>
            <a:fillRect/>
          </a:stretch>
        </p:blipFill>
        <p:spPr>
          <a:xfrm>
            <a:off x="0" y="8079127"/>
            <a:ext cx="731430" cy="907358"/>
          </a:xfrm>
          <a:prstGeom prst="rect">
            <a:avLst/>
          </a:prstGeom>
        </p:spPr>
      </p:pic>
      <p:pic>
        <p:nvPicPr>
          <p:cNvPr id="32" name="Picture 31"/>
          <p:cNvPicPr/>
          <p:nvPr/>
        </p:nvPicPr>
        <p:blipFill>
          <a:blip r:embed="rId5" cstate="print">
            <a:extLst>
              <a:ext uri="{28A0092B-C50C-407E-A947-70E740481C1C}">
                <a14:useLocalDpi xmlns:a14="http://schemas.microsoft.com/office/drawing/2010/main" val="0"/>
              </a:ext>
            </a:extLst>
          </a:blip>
          <a:stretch>
            <a:fillRect/>
          </a:stretch>
        </p:blipFill>
        <p:spPr>
          <a:xfrm>
            <a:off x="6124353" y="8065624"/>
            <a:ext cx="731430" cy="907358"/>
          </a:xfrm>
          <a:prstGeom prst="rect">
            <a:avLst/>
          </a:prstGeom>
        </p:spPr>
      </p:pic>
      <p:pic>
        <p:nvPicPr>
          <p:cNvPr id="33" name="Picture 32"/>
          <p:cNvPicPr/>
          <p:nvPr/>
        </p:nvPicPr>
        <p:blipFill>
          <a:blip r:embed="rId6" cstate="print">
            <a:extLst>
              <a:ext uri="{28A0092B-C50C-407E-A947-70E740481C1C}">
                <a14:useLocalDpi xmlns:a14="http://schemas.microsoft.com/office/drawing/2010/main" val="0"/>
              </a:ext>
            </a:extLst>
          </a:blip>
          <a:stretch>
            <a:fillRect/>
          </a:stretch>
        </p:blipFill>
        <p:spPr>
          <a:xfrm>
            <a:off x="1" y="1630070"/>
            <a:ext cx="447930" cy="640214"/>
          </a:xfrm>
          <a:prstGeom prst="rect">
            <a:avLst/>
          </a:prstGeom>
        </p:spPr>
      </p:pic>
      <p:pic>
        <p:nvPicPr>
          <p:cNvPr id="11" name="Picture 10">
            <a:extLst>
              <a:ext uri="{FF2B5EF4-FFF2-40B4-BE49-F238E27FC236}">
                <a16:creationId xmlns:a16="http://schemas.microsoft.com/office/drawing/2014/main" id="{FC868E0A-3E80-453A-B71B-C0E6B62847A5}"/>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00884" y="7122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2051720"/>
            <a:ext cx="6450057" cy="4154984"/>
          </a:xfrm>
          <a:prstGeom prst="rect">
            <a:avLst/>
          </a:prstGeom>
          <a:noFill/>
        </p:spPr>
        <p:txBody>
          <a:bodyPr wrap="square" rtlCol="0">
            <a:spAutoFit/>
          </a:bodyPr>
          <a:lstStyle/>
          <a:p>
            <a:r>
              <a:rPr lang="en-US" b="1" dirty="0">
                <a:latin typeface="Arial Narrow" panose="020B060602020203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collaborator gives a brief introduction to the lesson and then asks the following questions to reinforce the lesson</a:t>
            </a:r>
            <a:r>
              <a:rPr lang="es-CR" sz="1400" dirty="0">
                <a:latin typeface="Arial" panose="020B0604020202020204" pitchFamily="34" charset="0"/>
                <a:cs typeface="Arial" panose="020B0604020202020204" pitchFamily="34" charset="0"/>
              </a:rPr>
              <a:t>: </a:t>
            </a:r>
            <a:endParaRPr lang="es-CR" sz="1400" dirty="0">
              <a:solidFill>
                <a:srgbClr val="F26A1E"/>
              </a:solidFill>
              <a:latin typeface="Arial" panose="020B0604020202020204" pitchFamily="34" charset="0"/>
              <a:cs typeface="Arial" panose="020B0604020202020204" pitchFamily="34" charset="0"/>
            </a:endParaRPr>
          </a:p>
          <a:p>
            <a:pPr marL="228600" lvl="1" indent="-228600">
              <a:buFont typeface="+mj-lt"/>
              <a:buAutoNum type="arabicPeriod"/>
            </a:pPr>
            <a:r>
              <a:rPr lang="es-CR" sz="1400" dirty="0" err="1">
                <a:latin typeface="Arial" panose="020B0604020202020204" pitchFamily="34" charset="0"/>
                <a:cs typeface="Arial" panose="020B0604020202020204" pitchFamily="34" charset="0"/>
              </a:rPr>
              <a:t>How</a:t>
            </a:r>
            <a:r>
              <a:rPr lang="es-CR" sz="1400" dirty="0">
                <a:latin typeface="Arial" panose="020B0604020202020204" pitchFamily="34" charset="0"/>
                <a:cs typeface="Arial" panose="020B0604020202020204" pitchFamily="34" charset="0"/>
              </a:rPr>
              <a:t> can </a:t>
            </a:r>
            <a:r>
              <a:rPr lang="es-CR" sz="1400" dirty="0" err="1">
                <a:latin typeface="Arial" panose="020B0604020202020204" pitchFamily="34" charset="0"/>
                <a:cs typeface="Arial" panose="020B0604020202020204" pitchFamily="34" charset="0"/>
              </a:rPr>
              <a:t>we</a:t>
            </a:r>
            <a:r>
              <a:rPr lang="es-CR" sz="1400" dirty="0">
                <a:latin typeface="Arial" panose="020B0604020202020204" pitchFamily="34" charset="0"/>
                <a:cs typeface="Arial" panose="020B0604020202020204" pitchFamily="34" charset="0"/>
              </a:rPr>
              <a:t> come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completely</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know</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Great </a:t>
            </a:r>
            <a:r>
              <a:rPr lang="es-CR" sz="1400" dirty="0" err="1">
                <a:latin typeface="Arial" panose="020B0604020202020204" pitchFamily="34" charset="0"/>
                <a:cs typeface="Arial" panose="020B0604020202020204" pitchFamily="34" charset="0"/>
              </a:rPr>
              <a:t>Wisdom</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God</a:t>
            </a:r>
            <a:r>
              <a:rPr lang="es-CR" sz="1400" dirty="0">
                <a:latin typeface="Arial" panose="020B0604020202020204" pitchFamily="34" charset="0"/>
                <a:cs typeface="Arial" panose="020B0604020202020204" pitchFamily="34" charset="0"/>
              </a:rPr>
              <a:t>? </a:t>
            </a:r>
            <a:r>
              <a:rPr lang="en-US" sz="1400" dirty="0">
                <a:solidFill>
                  <a:srgbClr val="CC66FF"/>
                </a:solidFill>
                <a:latin typeface="Arial" panose="020B0604020202020204" pitchFamily="34" charset="0"/>
                <a:cs typeface="Arial" panose="020B0604020202020204" pitchFamily="34" charset="0"/>
              </a:rPr>
              <a:t>little by little with the patience of God that we begin to know everything that God expects from us. </a:t>
            </a:r>
            <a:endParaRPr lang="es-CR" sz="1400" dirty="0">
              <a:solidFill>
                <a:srgbClr val="CC66FF"/>
              </a:solidFill>
              <a:latin typeface="Arial" panose="020B0604020202020204" pitchFamily="34" charset="0"/>
              <a:cs typeface="Arial" panose="020B0604020202020204" pitchFamily="34" charset="0"/>
            </a:endParaRPr>
          </a:p>
          <a:p>
            <a:pPr marL="228600" lvl="1" indent="-228600">
              <a:buFont typeface="+mj-lt"/>
              <a:buAutoNum type="arabicPeriod"/>
            </a:pPr>
            <a:r>
              <a:rPr lang="es-CR" sz="1400" dirty="0" err="1">
                <a:latin typeface="Arial" panose="020B0604020202020204" pitchFamily="34" charset="0"/>
                <a:cs typeface="Arial" panose="020B0604020202020204" pitchFamily="34" charset="0"/>
              </a:rPr>
              <a:t>What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Christ’s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purpose</a:t>
            </a:r>
            <a:r>
              <a:rPr lang="es-CR" sz="1400" dirty="0">
                <a:latin typeface="Arial" panose="020B0604020202020204" pitchFamily="34" charset="0"/>
                <a:cs typeface="Arial" panose="020B0604020202020204" pitchFamily="34" charset="0"/>
              </a:rPr>
              <a:t>?</a:t>
            </a:r>
            <a:r>
              <a:rPr lang="es-CR" sz="1400" dirty="0">
                <a:solidFill>
                  <a:srgbClr val="00B0F0"/>
                </a:solidFill>
                <a:latin typeface="Arial" panose="020B0604020202020204" pitchFamily="34" charset="0"/>
                <a:cs typeface="Arial" panose="020B0604020202020204" pitchFamily="34" charset="0"/>
              </a:rPr>
              <a:t> </a:t>
            </a:r>
            <a:r>
              <a:rPr lang="en-US" sz="1400" dirty="0">
                <a:solidFill>
                  <a:srgbClr val="CC66FF"/>
                </a:solidFill>
                <a:latin typeface="Arial" panose="020B0604020202020204" pitchFamily="34" charset="0"/>
                <a:cs typeface="Arial" panose="020B0604020202020204" pitchFamily="34" charset="0"/>
              </a:rPr>
              <a:t>The Purpose of Christ is to perfect the holy, to edify Her spiritual body.</a:t>
            </a:r>
            <a:endParaRPr lang="es-CR" sz="1400" dirty="0">
              <a:solidFill>
                <a:srgbClr val="00B0F0"/>
              </a:solidFill>
              <a:latin typeface="Arial" panose="020B0604020202020204" pitchFamily="34" charset="0"/>
              <a:cs typeface="Arial" panose="020B0604020202020204" pitchFamily="34" charset="0"/>
            </a:endParaRPr>
          </a:p>
          <a:p>
            <a:pPr marL="0" lvl="1"/>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The</a:t>
            </a:r>
            <a:r>
              <a:rPr lang="es-CR" sz="1400" b="1" dirty="0">
                <a:latin typeface="Arial" panose="020B0604020202020204" pitchFamily="34" charset="0"/>
                <a:cs typeface="Arial" panose="020B0604020202020204" pitchFamily="34" charset="0"/>
              </a:rPr>
              <a:t> Good News </a:t>
            </a:r>
            <a:r>
              <a:rPr lang="es-CR" sz="1400" b="1" dirty="0" err="1">
                <a:latin typeface="Arial" panose="020B0604020202020204" pitchFamily="34" charset="0"/>
                <a:cs typeface="Arial" panose="020B0604020202020204" pitchFamily="34" charset="0"/>
              </a:rPr>
              <a:t>of</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Salvation</a:t>
            </a:r>
            <a:endParaRPr lang="es-CR" sz="1400" b="1" dirty="0">
              <a:latin typeface="Arial" panose="020B0604020202020204" pitchFamily="34" charset="0"/>
              <a:cs typeface="Arial" panose="020B0604020202020204" pitchFamily="34" charset="0"/>
            </a:endParaRPr>
          </a:p>
          <a:p>
            <a:pPr marL="0" lvl="1"/>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can </a:t>
            </a:r>
            <a:r>
              <a:rPr lang="es-CR" sz="1400" dirty="0" err="1">
                <a:latin typeface="Arial" panose="020B0604020202020204" pitchFamily="34" charset="0"/>
                <a:cs typeface="Arial" panose="020B0604020202020204" pitchFamily="34" charset="0"/>
              </a:rPr>
              <a:t>write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Good </a:t>
            </a:r>
            <a:r>
              <a:rPr lang="es-CR" sz="1400" dirty="0" err="1">
                <a:latin typeface="Arial" panose="020B0604020202020204" pitchFamily="34" charset="0"/>
                <a:cs typeface="Arial" panose="020B0604020202020204" pitchFamily="34" charset="0"/>
              </a:rPr>
              <a:t>news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that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Christ</a:t>
            </a:r>
            <a:r>
              <a:rPr lang="es-CR" sz="1400" dirty="0">
                <a:latin typeface="Arial" panose="020B0604020202020204" pitchFamily="34" charset="0"/>
                <a:cs typeface="Arial" panose="020B0604020202020204" pitchFamily="34" charset="0"/>
              </a:rPr>
              <a:t> Lisbet  has </a:t>
            </a:r>
            <a:r>
              <a:rPr lang="es-CR" sz="1400" dirty="0" err="1">
                <a:latin typeface="Arial" panose="020B0604020202020204" pitchFamily="34" charset="0"/>
                <a:cs typeface="Arial" panose="020B0604020202020204" pitchFamily="34" charset="0"/>
              </a:rPr>
              <a:t>communicated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us</a:t>
            </a:r>
            <a:r>
              <a:rPr lang="es-CR" sz="1400" dirty="0">
                <a:latin typeface="Arial" panose="020B0604020202020204" pitchFamily="34" charset="0"/>
                <a:cs typeface="Arial" panose="020B0604020202020204" pitchFamily="34" charset="0"/>
              </a:rPr>
              <a:t>.</a:t>
            </a:r>
          </a:p>
          <a:p>
            <a:pPr marL="0" lvl="1"/>
            <a:endParaRPr lang="es-CR" sz="1400"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Pencils</a:t>
            </a:r>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1829491" y="1599289"/>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sp>
        <p:nvSpPr>
          <p:cNvPr id="8" name="Rectangle 7">
            <a:extLst>
              <a:ext uri="{FF2B5EF4-FFF2-40B4-BE49-F238E27FC236}">
                <a16:creationId xmlns:a16="http://schemas.microsoft.com/office/drawing/2014/main" id="{A2EB6AE0-D0EA-45FC-8B92-BD9846DCC8E3}"/>
              </a:ext>
            </a:extLst>
          </p:cNvPr>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304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 </a:t>
            </a:r>
            <a:r>
              <a:rPr lang="es-CR" altLang="es-MX" sz="2000" b="1" u="sng" dirty="0" err="1">
                <a:latin typeface="Chaparral Pro Light" panose="02060403030505090203" pitchFamily="18" charset="0"/>
              </a:rPr>
              <a:t>brings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Good </a:t>
            </a:r>
            <a:r>
              <a:rPr lang="es-CR" altLang="es-MX" sz="2000" b="1" u="sng" dirty="0" err="1">
                <a:latin typeface="Chaparral Pro Light" panose="02060403030505090203" pitchFamily="18" charset="0"/>
              </a:rPr>
              <a:t>news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salvation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8">
            <a:extLst>
              <a:ext uri="{FF2B5EF4-FFF2-40B4-BE49-F238E27FC236}">
                <a16:creationId xmlns:a16="http://schemas.microsoft.com/office/drawing/2014/main" id="{FC868E0A-3E80-453A-B71B-C0E6B62847A5}"/>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56615"/>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61" name="Picture 60"/>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0" y="2270284"/>
            <a:ext cx="6857999" cy="6873716"/>
          </a:xfrm>
          <a:prstGeom prst="rect">
            <a:avLst/>
          </a:prstGeom>
        </p:spPr>
      </p:pic>
      <p:sp>
        <p:nvSpPr>
          <p:cNvPr id="62" name="TextBox 61"/>
          <p:cNvSpPr txBox="1"/>
          <p:nvPr/>
        </p:nvSpPr>
        <p:spPr>
          <a:xfrm>
            <a:off x="134924" y="1632104"/>
            <a:ext cx="6692161" cy="369332"/>
          </a:xfrm>
          <a:prstGeom prst="rect">
            <a:avLst/>
          </a:prstGeom>
          <a:noFill/>
        </p:spPr>
        <p:txBody>
          <a:bodyPr wrap="square" rtlCol="0">
            <a:spAutoFit/>
          </a:bodyPr>
          <a:lstStyle/>
          <a:p>
            <a:r>
              <a:rPr lang="es-CR" dirty="0" err="1"/>
              <a:t>The</a:t>
            </a:r>
            <a:r>
              <a:rPr lang="es-CR" dirty="0"/>
              <a:t> </a:t>
            </a:r>
            <a:r>
              <a:rPr lang="es-CR" dirty="0" err="1"/>
              <a:t>good</a:t>
            </a:r>
            <a:r>
              <a:rPr lang="es-CR" dirty="0"/>
              <a:t> </a:t>
            </a:r>
            <a:r>
              <a:rPr lang="es-CR" dirty="0" err="1"/>
              <a:t>news</a:t>
            </a:r>
            <a:r>
              <a:rPr lang="es-CR" dirty="0"/>
              <a:t> </a:t>
            </a:r>
            <a:r>
              <a:rPr lang="es-CR" dirty="0" err="1"/>
              <a:t>of</a:t>
            </a:r>
            <a:r>
              <a:rPr lang="es-CR" dirty="0"/>
              <a:t> </a:t>
            </a:r>
            <a:r>
              <a:rPr lang="es-CR" dirty="0" err="1"/>
              <a:t>salvation</a:t>
            </a:r>
            <a:r>
              <a:rPr lang="es-CR" dirty="0"/>
              <a:t> </a:t>
            </a:r>
            <a:r>
              <a:rPr lang="es-CR" dirty="0" err="1"/>
              <a:t>that</a:t>
            </a:r>
            <a:r>
              <a:rPr lang="es-CR" dirty="0"/>
              <a:t> </a:t>
            </a:r>
            <a:r>
              <a:rPr lang="es-CR" dirty="0" err="1"/>
              <a:t>Christ</a:t>
            </a:r>
            <a:r>
              <a:rPr lang="es-CR" dirty="0"/>
              <a:t> Lisbet has </a:t>
            </a:r>
            <a:r>
              <a:rPr lang="es-CR" dirty="0" err="1"/>
              <a:t>communicated</a:t>
            </a:r>
            <a:r>
              <a:rPr lang="es-CR" dirty="0"/>
              <a:t> </a:t>
            </a:r>
            <a:r>
              <a:rPr lang="es-CR" dirty="0" err="1"/>
              <a:t>to</a:t>
            </a:r>
            <a:r>
              <a:rPr lang="es-CR" dirty="0"/>
              <a:t> </a:t>
            </a:r>
            <a:r>
              <a:rPr lang="es-CR" dirty="0" err="1"/>
              <a:t>us</a:t>
            </a:r>
            <a:endParaRPr lang="es-CR" dirty="0"/>
          </a:p>
        </p:txBody>
      </p:sp>
      <p:sp>
        <p:nvSpPr>
          <p:cNvPr id="11" name="Rectangle 10">
            <a:extLst>
              <a:ext uri="{FF2B5EF4-FFF2-40B4-BE49-F238E27FC236}">
                <a16:creationId xmlns:a16="http://schemas.microsoft.com/office/drawing/2014/main" id="{F9B6F0AA-C796-4131-A47F-EFD15B072573}"/>
              </a:ext>
            </a:extLst>
          </p:cNvPr>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304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 </a:t>
            </a:r>
            <a:r>
              <a:rPr lang="es-CR" altLang="es-MX" sz="2000" b="1" u="sng" dirty="0" err="1">
                <a:latin typeface="Chaparral Pro Light" panose="02060403030505090203" pitchFamily="18" charset="0"/>
              </a:rPr>
              <a:t>brings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Good </a:t>
            </a:r>
            <a:r>
              <a:rPr lang="es-CR" altLang="es-MX" sz="2000" b="1" u="sng" dirty="0" err="1">
                <a:latin typeface="Chaparral Pro Light" panose="02060403030505090203" pitchFamily="18" charset="0"/>
              </a:rPr>
              <a:t>news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salvation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2" name="Picture 11">
            <a:extLst>
              <a:ext uri="{FF2B5EF4-FFF2-40B4-BE49-F238E27FC236}">
                <a16:creationId xmlns:a16="http://schemas.microsoft.com/office/drawing/2014/main" id="{FC868E0A-3E80-453A-B71B-C0E6B62847A5}"/>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65839" y="50064"/>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EA69E460-5EA2-4AC9-8ABE-AFD3D41A4010}"/>
              </a:ext>
            </a:extLst>
          </p:cNvPr>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304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 </a:t>
            </a:r>
            <a:r>
              <a:rPr lang="es-CR" altLang="es-MX" sz="2000" b="1" u="sng" dirty="0" err="1">
                <a:latin typeface="Chaparral Pro Light" panose="02060403030505090203" pitchFamily="18" charset="0"/>
              </a:rPr>
              <a:t>brings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Good </a:t>
            </a:r>
            <a:r>
              <a:rPr lang="es-CR" altLang="es-MX" sz="2000" b="1" u="sng" dirty="0" err="1">
                <a:latin typeface="Chaparral Pro Light" panose="02060403030505090203" pitchFamily="18" charset="0"/>
              </a:rPr>
              <a:t>news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salvation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8" name="Picture 7">
            <a:extLst>
              <a:ext uri="{FF2B5EF4-FFF2-40B4-BE49-F238E27FC236}">
                <a16:creationId xmlns:a16="http://schemas.microsoft.com/office/drawing/2014/main" id="{FC868E0A-3E80-453A-B71B-C0E6B62847A5}"/>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65839" y="50064"/>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a:extLst>
              <a:ext uri="{FF2B5EF4-FFF2-40B4-BE49-F238E27FC236}">
                <a16:creationId xmlns:a16="http://schemas.microsoft.com/office/drawing/2014/main" id="{340E95DF-259E-4C8C-8136-A860F48A014D}"/>
              </a:ext>
            </a:extLst>
          </p:cNvPr>
          <p:cNvPicPr/>
          <p:nvPr/>
        </p:nvPicPr>
        <p:blipFill>
          <a:blip r:embed="rId5">
            <a:extLst>
              <a:ext uri="{28A0092B-C50C-407E-A947-70E740481C1C}">
                <a14:useLocalDpi xmlns:a14="http://schemas.microsoft.com/office/drawing/2010/main" val="0"/>
              </a:ext>
            </a:extLst>
          </a:blip>
          <a:stretch>
            <a:fillRect/>
          </a:stretch>
        </p:blipFill>
        <p:spPr>
          <a:xfrm>
            <a:off x="166817" y="1639291"/>
            <a:ext cx="6525344" cy="7590107"/>
          </a:xfrm>
          <a:prstGeom prst="rect">
            <a:avLst/>
          </a:prstGeom>
        </p:spPr>
      </p:pic>
      <p:sp>
        <p:nvSpPr>
          <p:cNvPr id="10" name="TextBox 9">
            <a:extLst>
              <a:ext uri="{FF2B5EF4-FFF2-40B4-BE49-F238E27FC236}">
                <a16:creationId xmlns:a16="http://schemas.microsoft.com/office/drawing/2014/main" id="{E3A7CE5E-A51D-468B-995A-6C6288A3F794}"/>
              </a:ext>
            </a:extLst>
          </p:cNvPr>
          <p:cNvSpPr txBox="1"/>
          <p:nvPr/>
        </p:nvSpPr>
        <p:spPr>
          <a:xfrm>
            <a:off x="332656" y="1485653"/>
            <a:ext cx="6692161" cy="369332"/>
          </a:xfrm>
          <a:prstGeom prst="rect">
            <a:avLst/>
          </a:prstGeom>
          <a:noFill/>
        </p:spPr>
        <p:txBody>
          <a:bodyPr wrap="square" rtlCol="0">
            <a:spAutoFit/>
          </a:bodyPr>
          <a:lstStyle/>
          <a:p>
            <a:r>
              <a:rPr lang="es-CR" dirty="0" err="1"/>
              <a:t>Holy</a:t>
            </a:r>
            <a:r>
              <a:rPr lang="es-CR" dirty="0"/>
              <a:t> </a:t>
            </a:r>
            <a:r>
              <a:rPr lang="es-CR" dirty="0" err="1"/>
              <a:t>angels</a:t>
            </a:r>
            <a:r>
              <a:rPr lang="es-CR" dirty="0"/>
              <a:t>, complete </a:t>
            </a:r>
            <a:r>
              <a:rPr lang="es-CR" dirty="0" err="1"/>
              <a:t>the</a:t>
            </a:r>
            <a:r>
              <a:rPr lang="es-CR" dirty="0"/>
              <a:t> </a:t>
            </a:r>
            <a:r>
              <a:rPr lang="es-CR" dirty="0" err="1"/>
              <a:t>sentences</a:t>
            </a:r>
            <a:r>
              <a:rPr lang="es-CR" dirty="0"/>
              <a:t> </a:t>
            </a:r>
            <a:r>
              <a:rPr lang="es-CR" dirty="0" err="1"/>
              <a:t>with</a:t>
            </a:r>
            <a:r>
              <a:rPr lang="es-CR" dirty="0"/>
              <a:t> </a:t>
            </a:r>
            <a:r>
              <a:rPr lang="es-CR" dirty="0" err="1"/>
              <a:t>the</a:t>
            </a:r>
            <a:r>
              <a:rPr lang="es-CR" dirty="0"/>
              <a:t> </a:t>
            </a:r>
            <a:r>
              <a:rPr lang="es-CR" dirty="0" err="1"/>
              <a:t>words</a:t>
            </a:r>
            <a:r>
              <a:rPr lang="es-CR" dirty="0"/>
              <a:t> </a:t>
            </a:r>
            <a:r>
              <a:rPr lang="es-CR" dirty="0" err="1"/>
              <a:t>from</a:t>
            </a:r>
            <a:r>
              <a:rPr lang="es-CR" dirty="0"/>
              <a:t> </a:t>
            </a:r>
            <a:r>
              <a:rPr lang="es-CR" dirty="0" err="1"/>
              <a:t>the</a:t>
            </a:r>
            <a:r>
              <a:rPr lang="es-CR" dirty="0"/>
              <a:t> box.</a:t>
            </a:r>
          </a:p>
        </p:txBody>
      </p:sp>
    </p:spTree>
    <p:extLst>
      <p:ext uri="{BB962C8B-B14F-4D97-AF65-F5344CB8AC3E}">
        <p14:creationId xmlns:p14="http://schemas.microsoft.com/office/powerpoint/2010/main" val="277524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EA69E460-5EA2-4AC9-8ABE-AFD3D41A4010}"/>
              </a:ext>
            </a:extLst>
          </p:cNvPr>
          <p:cNvSpPr/>
          <p:nvPr/>
        </p:nvSpPr>
        <p:spPr>
          <a:xfrm>
            <a:off x="1124744" y="777767"/>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304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 </a:t>
            </a:r>
            <a:r>
              <a:rPr lang="es-CR" altLang="es-MX" sz="2000" b="1" u="sng" dirty="0" err="1">
                <a:latin typeface="Chaparral Pro Light" panose="02060403030505090203" pitchFamily="18" charset="0"/>
              </a:rPr>
              <a:t>brings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Good </a:t>
            </a:r>
            <a:r>
              <a:rPr lang="es-CR" altLang="es-MX" sz="2000" b="1" u="sng" dirty="0" err="1">
                <a:latin typeface="Chaparral Pro Light" panose="02060403030505090203" pitchFamily="18" charset="0"/>
              </a:rPr>
              <a:t>news</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salvation</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8" name="Picture 7">
            <a:extLst>
              <a:ext uri="{FF2B5EF4-FFF2-40B4-BE49-F238E27FC236}">
                <a16:creationId xmlns:a16="http://schemas.microsoft.com/office/drawing/2014/main" id="{FC868E0A-3E80-453A-B71B-C0E6B62847A5}"/>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65839" y="50064"/>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a:extLst>
              <a:ext uri="{FF2B5EF4-FFF2-40B4-BE49-F238E27FC236}">
                <a16:creationId xmlns:a16="http://schemas.microsoft.com/office/drawing/2014/main" id="{745D83F8-0A3D-4F8C-B3EB-02CDCFAEB55E}"/>
              </a:ext>
            </a:extLst>
          </p:cNvPr>
          <p:cNvPicPr/>
          <p:nvPr/>
        </p:nvPicPr>
        <p:blipFill>
          <a:blip r:embed="rId5">
            <a:extLst>
              <a:ext uri="{28A0092B-C50C-407E-A947-70E740481C1C}">
                <a14:useLocalDpi xmlns:a14="http://schemas.microsoft.com/office/drawing/2010/main" val="0"/>
              </a:ext>
            </a:extLst>
          </a:blip>
          <a:stretch>
            <a:fillRect/>
          </a:stretch>
        </p:blipFill>
        <p:spPr>
          <a:xfrm>
            <a:off x="145604" y="1331640"/>
            <a:ext cx="6546557" cy="7978891"/>
          </a:xfrm>
          <a:prstGeom prst="rect">
            <a:avLst/>
          </a:prstGeom>
        </p:spPr>
      </p:pic>
    </p:spTree>
    <p:extLst>
      <p:ext uri="{BB962C8B-B14F-4D97-AF65-F5344CB8AC3E}">
        <p14:creationId xmlns:p14="http://schemas.microsoft.com/office/powerpoint/2010/main" val="2397582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1147685</TotalTime>
  <Words>889</Words>
  <Application>Microsoft Office PowerPoint</Application>
  <PresentationFormat>On-screen Show (4:3)</PresentationFormat>
  <Paragraphs>47</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Narrow</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8369</cp:revision>
  <cp:lastPrinted>2018-09-10T19:54:12Z</cp:lastPrinted>
  <dcterms:created xsi:type="dcterms:W3CDTF">2011-04-01T14:17:38Z</dcterms:created>
  <dcterms:modified xsi:type="dcterms:W3CDTF">2020-09-05T17:33:13Z</dcterms:modified>
</cp:coreProperties>
</file>