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80" r:id="rId4"/>
    <p:sldId id="281" r:id="rId5"/>
    <p:sldId id="282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FF00"/>
    <a:srgbClr val="FFCCFF"/>
    <a:srgbClr val="FB9BE2"/>
    <a:srgbClr val="F6BB00"/>
    <a:srgbClr val="2006BA"/>
    <a:srgbClr val="AF419F"/>
    <a:srgbClr val="FF0066"/>
    <a:srgbClr val="F81D06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0" autoAdjust="0"/>
    <p:restoredTop sz="94434" autoAdjust="0"/>
  </p:normalViewPr>
  <p:slideViewPr>
    <p:cSldViewPr>
      <p:cViewPr>
        <p:scale>
          <a:sx n="50" d="100"/>
          <a:sy n="50" d="100"/>
        </p:scale>
        <p:origin x="1560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21/07/2020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84468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sz="1100" b="1" dirty="0">
                <a:latin typeface="+mn-lt"/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MelquisedecLisbet!</a:t>
            </a:r>
          </a:p>
          <a:p>
            <a:pPr eaLnBrk="1" hangingPunct="1"/>
            <a:r>
              <a:rPr lang="es-CR" sz="1100" b="1" dirty="0"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nuestro Padre y nuestra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76" y="19099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6712" y="790097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298 Sue</a:t>
            </a:r>
            <a:r>
              <a:rPr lang="es-CR" sz="2000" b="1" i="1" u="sng" dirty="0">
                <a:latin typeface="Chaparral Pro Light" panose="02060403030505090203" pitchFamily="18" charset="0"/>
                <a:cs typeface="Arial" panose="020B0604020202020204" pitchFamily="34" charset="0"/>
              </a:rPr>
              <a:t>ñ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o en el campo y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33" y="1608019"/>
            <a:ext cx="6741368" cy="7632859"/>
          </a:xfrm>
          <a:prstGeom prst="rect">
            <a:avLst/>
          </a:prstGeom>
          <a:noFill/>
          <a:ln w="38100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Ángeles mensajeros, hoy veremos  el significado de </a:t>
            </a:r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un sueño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 un santo ángel y lo que Cristo </a:t>
            </a:r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enseña.</a:t>
            </a:r>
          </a:p>
          <a:p>
            <a:pPr algn="ctr"/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El sueño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toma lugar en un campo donde había</a:t>
            </a:r>
            <a:r>
              <a:rPr lang="es-C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s-C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cruz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grande y ahí se estaban construyendo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unas escaleras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 unos gruesos palos de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madera, grandes y fuertes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como postes.  Se podía ver que las maderas habían sido preparadas pues no estaban ásperas, sino que lisas y brillantes y ya estaban cortadas a la medida para hacer las escaleras.  El hermano comenzó a caminar como subiendo por un lado de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rio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grande y caudaloso, y en ese rio se veían flotando las maderas ya listas.  Las enviaban por el rio hacia el lugar donde hacían las escaleras.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Mientras nuestro hermano seguía caminando vio que en una curva una de las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maderas se salió del rio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y se deslizo por el campo. El se veía corriendo detrás del poste para ver a donde iba y que da</a:t>
            </a:r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os podría causar por donde pasara. En eso vio que con el iba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una leona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muy hermosa, la cual corría delante de el e iban juntos como si fueran amigos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Cerca del camino había una casa y la madera al pasar hizo un gran estruendo.  De la casa salieron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una mujer, un niño y un perro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ver que estaba sucediendo. </a:t>
            </a: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Leona fue hacia la casa y se acerco a ellos como queriendo saludar, pero ellos se asustaron mucho y corrieron, pensando que la leona les podía hacer daño.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hermano se acerco a ellos para tranquilizarlos y decirles que ella no era mala, que era muy mansa y cariñosa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y solo quería saludarles y darles cariño. 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perro le ladraba e intentaba morderla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pero ella no lo atacaba, solo evitaba que la mordiera, hasta que también nuestro hermano logro tranquilizar al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perro. 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actitud rabiosa del perro se torno amigable y comenzaron a jugar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juntos, </a:t>
            </a: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hicieron amigos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mama y el niño también dejaron de tener miedo  y tuvieron confianza y admirados por la belleza de la leona, comenzaron a acariciarla.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Veamos que significan estas figuras:</a:t>
            </a:r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cruz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vivir una vida Santa ofreciéndole a Dios MelquisedecLisbet una Sacrificio Vivo y Santo.  Como lo hizo Cristo Lisbet al crucificar y morir a la mente carnal.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escalera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 Cristo Lisbet, el único camino para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tener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Vida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Eterna por Ella subimos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Su Santo Cielo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Mente Espiritual. </a:t>
            </a:r>
            <a:r>
              <a:rPr lang="es-CR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Gen. 28:12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Las maderas grandes, fuertes y limpias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nos representan a nosotros, los hijos de MelquisedecLisbet, a quienes Ellos Limpian y Fortalecen con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para llegar a ser Grandes, Fuertes, Puros y Santos como Ellos. Para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así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poder salvar a otros.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Rio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 Cristo Lisbet, nuestra Fuente Inagotable que Fluye como Ríos de Agua Viva dentro de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nosotros.</a:t>
            </a:r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poste de madera que salió del rio </a:t>
            </a:r>
            <a:r>
              <a:rPr lang="es-CR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deslizándose por el campo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 figura de un insensato que en su desliz se aparta del Manantial de Vida Eterna y toma el camino de muerte. </a:t>
            </a:r>
            <a:r>
              <a:rPr lang="es-CR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s-CR" sz="1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2:1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Leona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Lisbet nuestra Leona Protectora y nuestra </a:t>
            </a:r>
            <a:r>
              <a:rPr lang="es-CR"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miga. </a:t>
            </a:r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mujer, el hijo y el perro </a:t>
            </a:r>
            <a:r>
              <a:rPr lang="es-CR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se asustaron cuando la Leona se acerca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 figura de los que han oído las enseñanzas de Cristo Lisbet (extranjeros) y se pueden asustar, pero si la reciben y se dejan Ayudar, podrán conocer Su Gran amor y saber que ha venido para Salvarlos de si mismos y de la muerte física. </a:t>
            </a:r>
            <a:r>
              <a:rPr lang="es-CR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Apoc</a:t>
            </a:r>
            <a:r>
              <a:rPr lang="es-CR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3:20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Perro intentando morder a la Leona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es figura de la mente carnal que intenta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alejar a los extranjeros para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 no reciban a Cristo.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Tratar de tranquilizarlos para que no tuvieran miedo de la leona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es figura del privilegio que nuestros Padres nos dan de dar testimonio de Ellos y de Ayudar a los Extranjeros para que Confíen en Cristo Lisbet y vean su Hermosura.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Perro y la Leona se hacen amigos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es figura de la Reconciliación del hermano mayor en la mente, si lo tratamos con amor, se convierte en nuestro amigo.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que belleza como MelquisedecLisbet se manifiestan aun en nuestros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sueños.  Siempre nos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muestran Su Gran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Amor y el cuidado que tienen de nosotros. También nos recuerdan nuestra labor en </a:t>
            </a:r>
            <a:r>
              <a:rPr lang="es-C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 Reino.</a:t>
            </a:r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MelquisedecLisbet por </a:t>
            </a:r>
            <a:r>
              <a:rPr lang="es-CR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revelarnos todas las cosas.  </a:t>
            </a:r>
            <a:r>
              <a:rPr lang="es-CR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 </a:t>
            </a:r>
            <a:r>
              <a:rPr lang="es-CR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Aleluya!</a:t>
            </a:r>
          </a:p>
        </p:txBody>
      </p:sp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64" y="4572000"/>
            <a:ext cx="432049" cy="702816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3" y="1480299"/>
            <a:ext cx="315416" cy="447377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36959" y="1522251"/>
            <a:ext cx="275456" cy="42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708" y="1829491"/>
            <a:ext cx="64500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r>
              <a:rPr lang="es-CR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Hacer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copias de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paginas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y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los niños pequeños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4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los niños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comparte los siguientes significados: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Deslizarse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Resbalarse, perder el camino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Inagotable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Algo que no se agota o termina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siguientes preguntas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reforzar el tema: </a:t>
            </a:r>
            <a:endParaRPr lang="es-CR" sz="12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ué significa la escalera en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sueño?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Cristo Lisbet, el único camino para tener Vida Eterna por Ella subimos a Su Santo Cielo la Mente Espiritual.</a:t>
            </a:r>
            <a:endParaRPr lang="es-CR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¿Cuál es la labor de los hijos de MelquisedecLisbet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CR" sz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Fuertes, Puros y Santos como Dios, dar testimonio de MelquisedecLisbet y Ayudar a los Extranjeros para que Confíen en Cristo Lisbet y vean su Hermosura.</a:t>
            </a:r>
            <a:endParaRPr lang="es-CR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s-C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Paisaje del Campo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pintar el dibujo en la pagina 3 del bello sueno de nuestro hermano que Cristo utilizo para recordarnos quien es Ella y nuestra labo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 en Su Reino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700808" y="1469419"/>
            <a:ext cx="3258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6712" y="790097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298 Sue</a:t>
            </a:r>
            <a:r>
              <a:rPr lang="es-CR" sz="2000" b="1" i="1" u="sng" dirty="0">
                <a:latin typeface="Chaparral Pro Light" panose="02060403030505090203" pitchFamily="18" charset="0"/>
                <a:cs typeface="Arial" panose="020B0604020202020204" pitchFamily="34" charset="0"/>
              </a:rPr>
              <a:t>ñ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o en el campo y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6712" y="790097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298 Sue</a:t>
            </a:r>
            <a:r>
              <a:rPr lang="es-CR" sz="2000" b="1" i="1" u="sng" dirty="0">
                <a:latin typeface="Chaparral Pro Light" panose="02060403030505090203" pitchFamily="18" charset="0"/>
                <a:cs typeface="Arial" panose="020B0604020202020204" pitchFamily="34" charset="0"/>
              </a:rPr>
              <a:t>ñ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o en el campo y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119"/>
            <a:ext cx="6858000" cy="738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95836"/>
            <a:ext cx="6575529" cy="84827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/>
          <p:cNvSpPr/>
          <p:nvPr/>
        </p:nvSpPr>
        <p:spPr>
          <a:xfrm>
            <a:off x="836712" y="790097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298 Sue</a:t>
            </a:r>
            <a:r>
              <a:rPr lang="es-CR" sz="2000" b="1" i="1" u="sng" dirty="0">
                <a:latin typeface="Chaparral Pro Light" panose="02060403030505090203" pitchFamily="18" charset="0"/>
                <a:cs typeface="Arial" panose="020B0604020202020204" pitchFamily="34" charset="0"/>
              </a:rPr>
              <a:t>ñ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o en el campo y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01008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89040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77072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09120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97152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93096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84984" y="1448036"/>
            <a:ext cx="0" cy="4824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12659" y="219573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85184" y="170844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72436" y="221250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01008" y="26997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72436" y="26997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780928" y="2699792"/>
            <a:ext cx="1728192" cy="28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68760" y="3707904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96952" y="248376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96952" y="50040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05336" y="341987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13720" y="370790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13720" y="399593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05336" y="435597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13720" y="464400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13720" y="305983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00555" y="272857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005064" y="26997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789040" y="6087906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7930" y="6588224"/>
            <a:ext cx="10081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Horizontal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404396" y="6601639"/>
            <a:ext cx="10081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Vertical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87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6712" y="790097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298 Sue</a:t>
            </a:r>
            <a:r>
              <a:rPr lang="es-CR" sz="2000" b="1" i="1" u="sng" dirty="0">
                <a:latin typeface="Chaparral Pro Light" panose="02060403030505090203" pitchFamily="18" charset="0"/>
                <a:cs typeface="Arial" panose="020B0604020202020204" pitchFamily="34" charset="0"/>
              </a:rPr>
              <a:t>ñ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o en el campo y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89040" y="6087906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052736" y="2063739"/>
            <a:ext cx="10081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Horizontal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4314189" y="2088120"/>
            <a:ext cx="10081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Vertical</a:t>
            </a:r>
            <a:endParaRPr lang="en-US" sz="1200" dirty="0"/>
          </a:p>
        </p:txBody>
      </p:sp>
      <p:sp>
        <p:nvSpPr>
          <p:cNvPr id="35" name="68 Rectángulo"/>
          <p:cNvSpPr>
            <a:spLocks noChangeArrowheads="1"/>
          </p:cNvSpPr>
          <p:nvPr/>
        </p:nvSpPr>
        <p:spPr bwMode="auto">
          <a:xfrm>
            <a:off x="1700808" y="1469419"/>
            <a:ext cx="3258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Respuestas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68 Rectángulo"/>
          <p:cNvSpPr>
            <a:spLocks noChangeArrowheads="1"/>
          </p:cNvSpPr>
          <p:nvPr/>
        </p:nvSpPr>
        <p:spPr bwMode="auto">
          <a:xfrm>
            <a:off x="836712" y="2520992"/>
            <a:ext cx="5256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2- La escalera		1- Las maderas grandes</a:t>
            </a:r>
          </a:p>
          <a:p>
            <a:pPr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3- El Rio</a:t>
            </a:r>
          </a:p>
          <a:p>
            <a:pPr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4- La Cruz</a:t>
            </a:r>
          </a:p>
          <a:p>
            <a:pPr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5- La Leona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1107328</TotalTime>
  <Words>1023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Kozuka Gothic Pr6N L</vt:lpstr>
      <vt:lpstr>Arial</vt:lpstr>
      <vt:lpstr>Arial Narrow</vt:lpstr>
      <vt:lpstr>Calibri</vt:lpstr>
      <vt:lpstr>Calibri Light</vt:lpstr>
      <vt:lpstr>Century Gothic</vt:lpstr>
      <vt:lpstr>Chaparral Pro Light</vt:lpstr>
      <vt:lpstr>Gisha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8170</cp:revision>
  <cp:lastPrinted>2018-09-10T19:54:12Z</cp:lastPrinted>
  <dcterms:created xsi:type="dcterms:W3CDTF">2011-04-01T14:17:38Z</dcterms:created>
  <dcterms:modified xsi:type="dcterms:W3CDTF">2020-07-25T16:12:00Z</dcterms:modified>
</cp:coreProperties>
</file>