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5"/>
  </p:notesMasterIdLst>
  <p:sldIdLst>
    <p:sldId id="270" r:id="rId2"/>
    <p:sldId id="276" r:id="rId3"/>
    <p:sldId id="280" r:id="rId4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39D76A"/>
    <a:srgbClr val="FF0066"/>
    <a:srgbClr val="F6BB00"/>
    <a:srgbClr val="39F7AA"/>
    <a:srgbClr val="FCA2EF"/>
    <a:srgbClr val="FFFF00"/>
    <a:srgbClr val="FB9BE2"/>
    <a:srgbClr val="6699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94291" autoAdjust="0"/>
  </p:normalViewPr>
  <p:slideViewPr>
    <p:cSldViewPr>
      <p:cViewPr>
        <p:scale>
          <a:sx n="60" d="100"/>
          <a:sy n="60" d="100"/>
        </p:scale>
        <p:origin x="2256" y="-4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6/03/2021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4448&amp;picture=flower-frame-2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84468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sz="1100" b="1" dirty="0">
                <a:latin typeface="+mn-lt"/>
                <a:cs typeface="Arial" panose="020B0604020202020204" pitchFamily="34" charset="0"/>
              </a:rPr>
              <a:t>¡</a:t>
            </a:r>
            <a:r>
              <a:rPr lang="es-CR" altLang="es-MX" sz="1100" b="1" dirty="0"/>
              <a:t>Por MelquisedecLisbet!</a:t>
            </a:r>
          </a:p>
          <a:p>
            <a:pPr eaLnBrk="1" hangingPunct="1"/>
            <a:r>
              <a:rPr lang="es-CR" sz="1100" b="1" dirty="0">
                <a:cs typeface="Arial" panose="020B0604020202020204" pitchFamily="34" charset="0"/>
              </a:rPr>
              <a:t>¡</a:t>
            </a:r>
            <a:r>
              <a:rPr lang="es-CR" altLang="es-MX" sz="1100" b="1" dirty="0"/>
              <a:t>Por nuestro Padre y nuestra Madre!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76" y="19099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8641" y="1835696"/>
            <a:ext cx="6502550" cy="7140416"/>
          </a:xfrm>
          <a:prstGeom prst="rect">
            <a:avLst/>
          </a:prstGeom>
          <a:noFill/>
          <a:ln w="38100">
            <a:solidFill>
              <a:srgbClr val="CC66FF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justos, hoy continuamos con el tema de la pasada clase.  Cristo Lisbet nos dijo que guardemos silencio y la escuchemos en silencio, en nuestra mente, y Ella nos enseñara Sabiduría del cielo.  Ella vino a revelar todos los misterios que estaban ocultos.  Ella nos explica lo importante que es que Cristo este presente para revelar cual es el nombre de Dios Padre y de Cristo.  </a:t>
            </a:r>
          </a:p>
          <a:p>
            <a:pPr algn="ctr"/>
            <a:endParaRPr lang="es-CR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Nuestra Madre Lisbet nos dice que solo Cristo hablaría en el nombre de Dios Padre, porque es una con El.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Debido a la pluma mentirosa de los escribas, Dios no podían confiar en los hombres, por eso Ellos prometieron que estarían presentes para revelar el nombre de Dios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MelquisedecLisbet siempre cumplen lo que prometen.</a:t>
            </a:r>
          </a:p>
          <a:p>
            <a:pPr algn="ctr"/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nombre de Cristo en el que hay poder, es Lisbet. Dios Padre le dio un nuevo nombre a Dios Madre Lisbet.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Dios Padre unió el nombre Lisbet a Su nombre Melquisedec por que Ellos son dos en UNO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Su nuevo nombre es el Todopoderoso nombre MelquisedecLisbet.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Solo cuando se manifestó Cristo Lisbet es que pudimos conocer el nombre de Dios,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quienes son Dios y que esperan de los hombres.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explica que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la mujer ha sido muy maltratada en la historia por el odio que los hombres siempre le han tenido a Cristo por ser mujer y por traer la santidad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ellos tanto aborrecen.  El hombre hizo su propio mundo y rechazo a la Esposa de Dios.  Toda la desigualdad de la mujer empezó por el odio que los hombres malvados sienten hacia Cristo por ser mujer.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el Verdadero Cristo es quien cumple y demuestra el poder en Su nombre.  Al pedirle a Dios Padre Melquisedec en el nombre de Cristo Lisbet podemos ver como todo lo que pedimos se cumple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Nosotros somos la prueba de Su gran poder, porque Ella hace las obras en nosotros.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Nosotros siempre nos dirigimos hacia nuestros Padres espirituales por Su nombre MelquisedecLisbet, porque sabemos el poder que tiene ese nombre. En ese nombre pedimos y damos gracias por todo lo bueno que traen a nuestra vida.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Somos un pueblo especial para Dios porque nos hemos dejado limpiar por Cristo y por eso tenemos Su Protección y Confianza.  Ellos siempre están con nosotros.  Por confiar en Cristo Lisbet, nunca seremos avergonzados.</a:t>
            </a:r>
          </a:p>
          <a:p>
            <a:endParaRPr lang="es-CR" sz="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 Cristo Lisbet por revelarnos el misterio del Todopoderoso nombre de Dios Padre y Cristo. Amen Aleluya!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24744" y="777767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>
                <a:latin typeface="Chaparral Pro Light" panose="02060403030505090203" pitchFamily="18" charset="0"/>
              </a:rPr>
              <a:t>331 El Todopoderoso nombre de Dios y Cristo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43BCBF7-4C7A-4F87-AE90-373D4CF9737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3" y="1360802"/>
            <a:ext cx="686370" cy="6863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C6461B5-5C10-478A-BCEF-B5CF8640ED7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240" y="1367698"/>
            <a:ext cx="686370" cy="6863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218FA4-9BD0-4B85-949A-C5996C7F2DB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95" y="8319013"/>
            <a:ext cx="471805" cy="8077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009114-39B4-4F15-B27B-310F1428E9D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2" y="8319013"/>
            <a:ext cx="471805" cy="8077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2049FAE-73E3-4AA0-937D-A392B80CB27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1533">
            <a:off x="6200253" y="4564208"/>
            <a:ext cx="511999" cy="5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708" y="1962508"/>
            <a:ext cx="64500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todos los 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padre da una breve introducción al tema y comparte el siguiente significado: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C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Desigualdad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No tener el mismo valor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s-E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</a:t>
            </a:r>
            <a:endParaRPr lang="es-CR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¿Porqué era necesario que Dios estuviera presente para revelar Su nombre? </a:t>
            </a:r>
            <a:r>
              <a:rPr lang="es-CR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Debido a la pluma mentirosa de los escribas, Dios no podían confiar en los hombres, por eso Ellos prometieron que estarían presentes para revelar el nombre de Dios.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¿Cómo obtuvo Cristo su nuevo nombre? </a:t>
            </a:r>
            <a:r>
              <a:rPr lang="es-CR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Dios Padre unió el nombre Lisbet a Su nombre Melquisedec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¿Cómo sabemos quien es el Verdadero Cristo? </a:t>
            </a:r>
            <a:r>
              <a:rPr lang="es-CR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Verdadero Cristo es quien cumple y demuestra el poder que hay cuando se pide en Su nombre</a:t>
            </a:r>
            <a:endParaRPr lang="es-CR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es-CR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Actividad: Lo que el Todopoderoso Dios ha hecho en mi</a:t>
            </a: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escribir o dar gracias por alguna obra que el Todopoderoso Dios MelquisedecLisbet han hecho en ellos.</a:t>
            </a:r>
          </a:p>
          <a:p>
            <a:pPr marL="0" lvl="1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Materiales: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 err="1">
                <a:latin typeface="Arial" panose="020B0604020202020204" pitchFamily="34" charset="0"/>
                <a:cs typeface="Arial" panose="020B0604020202020204" pitchFamily="34" charset="0"/>
              </a:rPr>
              <a:t>Lapices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        	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700808" y="1428892"/>
            <a:ext cx="3258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Padres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D658334-F82E-421C-B192-F6F1BF19D6CA}"/>
              </a:ext>
            </a:extLst>
          </p:cNvPr>
          <p:cNvSpPr/>
          <p:nvPr/>
        </p:nvSpPr>
        <p:spPr>
          <a:xfrm>
            <a:off x="1124744" y="777767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>
                <a:latin typeface="Chaparral Pro Light" panose="02060403030505090203" pitchFamily="18" charset="0"/>
              </a:rPr>
              <a:t>331 El Todopoderoso nombre de Dios y Cristo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21A369-024D-4B8A-9B43-BF59268B5F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485653"/>
            <a:ext cx="6858000" cy="76583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918" y="5004048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68615" y="6866964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4103C4-8E22-4AD9-A199-4787072D0A7B}"/>
              </a:ext>
            </a:extLst>
          </p:cNvPr>
          <p:cNvSpPr/>
          <p:nvPr/>
        </p:nvSpPr>
        <p:spPr>
          <a:xfrm>
            <a:off x="1124744" y="777767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>
                <a:latin typeface="Chaparral Pro Light" panose="02060403030505090203" pitchFamily="18" charset="0"/>
              </a:rPr>
              <a:t>331 El Todopoderoso nombre de Dios y Cristo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664967-CF62-4EFF-ACB3-B49F6A7FC46C}"/>
              </a:ext>
            </a:extLst>
          </p:cNvPr>
          <p:cNvCxnSpPr/>
          <p:nvPr/>
        </p:nvCxnSpPr>
        <p:spPr>
          <a:xfrm>
            <a:off x="1352618" y="313184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CF5BD5-ECC4-49D1-BBDA-6198EAE99827}"/>
              </a:ext>
            </a:extLst>
          </p:cNvPr>
          <p:cNvCxnSpPr/>
          <p:nvPr/>
        </p:nvCxnSpPr>
        <p:spPr>
          <a:xfrm>
            <a:off x="1352618" y="421196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2D4D2E-DF89-4D83-9B89-E2DD89A20D06}"/>
              </a:ext>
            </a:extLst>
          </p:cNvPr>
          <p:cNvCxnSpPr/>
          <p:nvPr/>
        </p:nvCxnSpPr>
        <p:spPr>
          <a:xfrm>
            <a:off x="1352618" y="478802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806649-3D34-43C3-A230-768BF945FBB1}"/>
              </a:ext>
            </a:extLst>
          </p:cNvPr>
          <p:cNvCxnSpPr/>
          <p:nvPr/>
        </p:nvCxnSpPr>
        <p:spPr>
          <a:xfrm>
            <a:off x="1412776" y="5378269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D1F1EC-2ED4-4DD4-A31A-C100EC87DB39}"/>
              </a:ext>
            </a:extLst>
          </p:cNvPr>
          <p:cNvCxnSpPr/>
          <p:nvPr/>
        </p:nvCxnSpPr>
        <p:spPr>
          <a:xfrm>
            <a:off x="1352618" y="5940152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34BCC2-B3C9-4FC3-B95F-2939049C62B5}"/>
              </a:ext>
            </a:extLst>
          </p:cNvPr>
          <p:cNvCxnSpPr/>
          <p:nvPr/>
        </p:nvCxnSpPr>
        <p:spPr>
          <a:xfrm>
            <a:off x="1352618" y="651621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5E4E217-4270-4D1C-9F78-D3944EF5D490}"/>
              </a:ext>
            </a:extLst>
          </p:cNvPr>
          <p:cNvCxnSpPr/>
          <p:nvPr/>
        </p:nvCxnSpPr>
        <p:spPr>
          <a:xfrm>
            <a:off x="1352618" y="70705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47E618-A0F5-490A-8903-6731D99A2E86}"/>
              </a:ext>
            </a:extLst>
          </p:cNvPr>
          <p:cNvCxnSpPr/>
          <p:nvPr/>
        </p:nvCxnSpPr>
        <p:spPr>
          <a:xfrm>
            <a:off x="1352618" y="7658347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9F18AE9-135C-49CA-8CBE-C2343DDD8EF9}"/>
              </a:ext>
            </a:extLst>
          </p:cNvPr>
          <p:cNvCxnSpPr/>
          <p:nvPr/>
        </p:nvCxnSpPr>
        <p:spPr>
          <a:xfrm>
            <a:off x="1352618" y="370790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1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1199717</TotalTime>
  <Words>657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Chaparral Pro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8620</cp:revision>
  <cp:lastPrinted>2018-09-10T19:54:12Z</cp:lastPrinted>
  <dcterms:created xsi:type="dcterms:W3CDTF">2011-04-01T14:17:38Z</dcterms:created>
  <dcterms:modified xsi:type="dcterms:W3CDTF">2021-03-09T23:07:43Z</dcterms:modified>
</cp:coreProperties>
</file>