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6"/>
  </p:notesMasterIdLst>
  <p:sldIdLst>
    <p:sldId id="270" r:id="rId2"/>
    <p:sldId id="276" r:id="rId3"/>
    <p:sldId id="284" r:id="rId4"/>
    <p:sldId id="285" r:id="rId5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5513"/>
    <a:srgbClr val="7F7B83"/>
    <a:srgbClr val="FF33CC"/>
    <a:srgbClr val="7F718D"/>
    <a:srgbClr val="FF3399"/>
    <a:srgbClr val="00CEFE"/>
    <a:srgbClr val="77737B"/>
    <a:srgbClr val="887B95"/>
    <a:srgbClr val="92869E"/>
    <a:srgbClr val="AC9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77" autoAdjust="0"/>
    <p:restoredTop sz="94434" autoAdjust="0"/>
  </p:normalViewPr>
  <p:slideViewPr>
    <p:cSldViewPr>
      <p:cViewPr>
        <p:scale>
          <a:sx n="51" d="100"/>
          <a:sy n="51" d="100"/>
        </p:scale>
        <p:origin x="2496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5T03:34:04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4/03/2022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4/03/2022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4/03/2022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4/03/2022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4/03/2022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4/03/2022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4/03/2022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4/03/2022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4/03/2022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4/03/2022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4/03/2022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4/03/2022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4/03/2022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88640" y="1462964"/>
            <a:ext cx="6480720" cy="7940635"/>
          </a:xfrm>
          <a:custGeom>
            <a:avLst/>
            <a:gdLst>
              <a:gd name="connsiteX0" fmla="*/ 0 w 6324499"/>
              <a:gd name="connsiteY0" fmla="*/ 0 h 7263527"/>
              <a:gd name="connsiteX1" fmla="*/ 574954 w 6324499"/>
              <a:gd name="connsiteY1" fmla="*/ 0 h 7263527"/>
              <a:gd name="connsiteX2" fmla="*/ 1023419 w 6324499"/>
              <a:gd name="connsiteY2" fmla="*/ 0 h 7263527"/>
              <a:gd name="connsiteX3" fmla="*/ 1471883 w 6324499"/>
              <a:gd name="connsiteY3" fmla="*/ 0 h 7263527"/>
              <a:gd name="connsiteX4" fmla="*/ 2110083 w 6324499"/>
              <a:gd name="connsiteY4" fmla="*/ 0 h 7263527"/>
              <a:gd name="connsiteX5" fmla="*/ 2748282 w 6324499"/>
              <a:gd name="connsiteY5" fmla="*/ 0 h 7263527"/>
              <a:gd name="connsiteX6" fmla="*/ 3133502 w 6324499"/>
              <a:gd name="connsiteY6" fmla="*/ 0 h 7263527"/>
              <a:gd name="connsiteX7" fmla="*/ 3834946 w 6324499"/>
              <a:gd name="connsiteY7" fmla="*/ 0 h 7263527"/>
              <a:gd name="connsiteX8" fmla="*/ 4536391 w 6324499"/>
              <a:gd name="connsiteY8" fmla="*/ 0 h 7263527"/>
              <a:gd name="connsiteX9" fmla="*/ 4984855 w 6324499"/>
              <a:gd name="connsiteY9" fmla="*/ 0 h 7263527"/>
              <a:gd name="connsiteX10" fmla="*/ 5686300 w 6324499"/>
              <a:gd name="connsiteY10" fmla="*/ 0 h 7263527"/>
              <a:gd name="connsiteX11" fmla="*/ 6324499 w 6324499"/>
              <a:gd name="connsiteY11" fmla="*/ 0 h 7263527"/>
              <a:gd name="connsiteX12" fmla="*/ 6324499 w 6324499"/>
              <a:gd name="connsiteY12" fmla="*/ 413462 h 7263527"/>
              <a:gd name="connsiteX13" fmla="*/ 6324499 w 6324499"/>
              <a:gd name="connsiteY13" fmla="*/ 1117466 h 7263527"/>
              <a:gd name="connsiteX14" fmla="*/ 6324499 w 6324499"/>
              <a:gd name="connsiteY14" fmla="*/ 1748834 h 7263527"/>
              <a:gd name="connsiteX15" fmla="*/ 6324499 w 6324499"/>
              <a:gd name="connsiteY15" fmla="*/ 2380202 h 7263527"/>
              <a:gd name="connsiteX16" fmla="*/ 6324499 w 6324499"/>
              <a:gd name="connsiteY16" fmla="*/ 2793664 h 7263527"/>
              <a:gd name="connsiteX17" fmla="*/ 6324499 w 6324499"/>
              <a:gd name="connsiteY17" fmla="*/ 3134491 h 7263527"/>
              <a:gd name="connsiteX18" fmla="*/ 6324499 w 6324499"/>
              <a:gd name="connsiteY18" fmla="*/ 3547954 h 7263527"/>
              <a:gd name="connsiteX19" fmla="*/ 6324499 w 6324499"/>
              <a:gd name="connsiteY19" fmla="*/ 4179322 h 7263527"/>
              <a:gd name="connsiteX20" fmla="*/ 6324499 w 6324499"/>
              <a:gd name="connsiteY20" fmla="*/ 4883325 h 7263527"/>
              <a:gd name="connsiteX21" fmla="*/ 6324499 w 6324499"/>
              <a:gd name="connsiteY21" fmla="*/ 5296787 h 7263527"/>
              <a:gd name="connsiteX22" fmla="*/ 6324499 w 6324499"/>
              <a:gd name="connsiteY22" fmla="*/ 5710250 h 7263527"/>
              <a:gd name="connsiteX23" fmla="*/ 6324499 w 6324499"/>
              <a:gd name="connsiteY23" fmla="*/ 6051077 h 7263527"/>
              <a:gd name="connsiteX24" fmla="*/ 6324499 w 6324499"/>
              <a:gd name="connsiteY24" fmla="*/ 6391904 h 7263527"/>
              <a:gd name="connsiteX25" fmla="*/ 6324499 w 6324499"/>
              <a:gd name="connsiteY25" fmla="*/ 7263527 h 7263527"/>
              <a:gd name="connsiteX26" fmla="*/ 5876035 w 6324499"/>
              <a:gd name="connsiteY26" fmla="*/ 7263527 h 7263527"/>
              <a:gd name="connsiteX27" fmla="*/ 5490815 w 6324499"/>
              <a:gd name="connsiteY27" fmla="*/ 7263527 h 7263527"/>
              <a:gd name="connsiteX28" fmla="*/ 4789371 w 6324499"/>
              <a:gd name="connsiteY28" fmla="*/ 7263527 h 7263527"/>
              <a:gd name="connsiteX29" fmla="*/ 4340906 w 6324499"/>
              <a:gd name="connsiteY29" fmla="*/ 7263527 h 7263527"/>
              <a:gd name="connsiteX30" fmla="*/ 3829197 w 6324499"/>
              <a:gd name="connsiteY30" fmla="*/ 7263527 h 7263527"/>
              <a:gd name="connsiteX31" fmla="*/ 3190997 w 6324499"/>
              <a:gd name="connsiteY31" fmla="*/ 7263527 h 7263527"/>
              <a:gd name="connsiteX32" fmla="*/ 2489553 w 6324499"/>
              <a:gd name="connsiteY32" fmla="*/ 7263527 h 7263527"/>
              <a:gd name="connsiteX33" fmla="*/ 2104333 w 6324499"/>
              <a:gd name="connsiteY33" fmla="*/ 7263527 h 7263527"/>
              <a:gd name="connsiteX34" fmla="*/ 1655869 w 6324499"/>
              <a:gd name="connsiteY34" fmla="*/ 7263527 h 7263527"/>
              <a:gd name="connsiteX35" fmla="*/ 954424 w 6324499"/>
              <a:gd name="connsiteY35" fmla="*/ 7263527 h 7263527"/>
              <a:gd name="connsiteX36" fmla="*/ 0 w 6324499"/>
              <a:gd name="connsiteY36" fmla="*/ 7263527 h 7263527"/>
              <a:gd name="connsiteX37" fmla="*/ 0 w 6324499"/>
              <a:gd name="connsiteY37" fmla="*/ 6704794 h 7263527"/>
              <a:gd name="connsiteX38" fmla="*/ 0 w 6324499"/>
              <a:gd name="connsiteY38" fmla="*/ 6073426 h 7263527"/>
              <a:gd name="connsiteX39" fmla="*/ 0 w 6324499"/>
              <a:gd name="connsiteY39" fmla="*/ 5442058 h 7263527"/>
              <a:gd name="connsiteX40" fmla="*/ 0 w 6324499"/>
              <a:gd name="connsiteY40" fmla="*/ 4810690 h 7263527"/>
              <a:gd name="connsiteX41" fmla="*/ 0 w 6324499"/>
              <a:gd name="connsiteY41" fmla="*/ 4324592 h 7263527"/>
              <a:gd name="connsiteX42" fmla="*/ 0 w 6324499"/>
              <a:gd name="connsiteY42" fmla="*/ 3983765 h 7263527"/>
              <a:gd name="connsiteX43" fmla="*/ 0 w 6324499"/>
              <a:gd name="connsiteY43" fmla="*/ 3570303 h 7263527"/>
              <a:gd name="connsiteX44" fmla="*/ 0 w 6324499"/>
              <a:gd name="connsiteY44" fmla="*/ 2866300 h 7263527"/>
              <a:gd name="connsiteX45" fmla="*/ 0 w 6324499"/>
              <a:gd name="connsiteY45" fmla="*/ 2452837 h 7263527"/>
              <a:gd name="connsiteX46" fmla="*/ 0 w 6324499"/>
              <a:gd name="connsiteY46" fmla="*/ 1748834 h 7263527"/>
              <a:gd name="connsiteX47" fmla="*/ 0 w 6324499"/>
              <a:gd name="connsiteY47" fmla="*/ 1117466 h 7263527"/>
              <a:gd name="connsiteX48" fmla="*/ 0 w 6324499"/>
              <a:gd name="connsiteY48" fmla="*/ 486098 h 7263527"/>
              <a:gd name="connsiteX49" fmla="*/ 0 w 6324499"/>
              <a:gd name="connsiteY49" fmla="*/ 0 h 726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324499" h="7263527" extrusionOk="0">
                <a:moveTo>
                  <a:pt x="0" y="0"/>
                </a:moveTo>
                <a:cubicBezTo>
                  <a:pt x="283869" y="-47509"/>
                  <a:pt x="310317" y="17859"/>
                  <a:pt x="574954" y="0"/>
                </a:cubicBezTo>
                <a:cubicBezTo>
                  <a:pt x="839591" y="-17859"/>
                  <a:pt x="826658" y="7714"/>
                  <a:pt x="1023419" y="0"/>
                </a:cubicBezTo>
                <a:cubicBezTo>
                  <a:pt x="1220181" y="-7714"/>
                  <a:pt x="1296927" y="19273"/>
                  <a:pt x="1471883" y="0"/>
                </a:cubicBezTo>
                <a:cubicBezTo>
                  <a:pt x="1646839" y="-19273"/>
                  <a:pt x="1835654" y="7032"/>
                  <a:pt x="2110083" y="0"/>
                </a:cubicBezTo>
                <a:cubicBezTo>
                  <a:pt x="2384512" y="-7032"/>
                  <a:pt x="2602885" y="64444"/>
                  <a:pt x="2748282" y="0"/>
                </a:cubicBezTo>
                <a:cubicBezTo>
                  <a:pt x="2893679" y="-64444"/>
                  <a:pt x="3015816" y="8572"/>
                  <a:pt x="3133502" y="0"/>
                </a:cubicBezTo>
                <a:cubicBezTo>
                  <a:pt x="3251188" y="-8572"/>
                  <a:pt x="3691798" y="40965"/>
                  <a:pt x="3834946" y="0"/>
                </a:cubicBezTo>
                <a:cubicBezTo>
                  <a:pt x="3978094" y="-40965"/>
                  <a:pt x="4272960" y="75886"/>
                  <a:pt x="4536391" y="0"/>
                </a:cubicBezTo>
                <a:cubicBezTo>
                  <a:pt x="4799823" y="-75886"/>
                  <a:pt x="4779061" y="23639"/>
                  <a:pt x="4984855" y="0"/>
                </a:cubicBezTo>
                <a:cubicBezTo>
                  <a:pt x="5190649" y="-23639"/>
                  <a:pt x="5511980" y="32830"/>
                  <a:pt x="5686300" y="0"/>
                </a:cubicBezTo>
                <a:cubicBezTo>
                  <a:pt x="5860621" y="-32830"/>
                  <a:pt x="6055864" y="53431"/>
                  <a:pt x="6324499" y="0"/>
                </a:cubicBezTo>
                <a:cubicBezTo>
                  <a:pt x="6330916" y="194266"/>
                  <a:pt x="6308609" y="251003"/>
                  <a:pt x="6324499" y="413462"/>
                </a:cubicBezTo>
                <a:cubicBezTo>
                  <a:pt x="6340389" y="575921"/>
                  <a:pt x="6250856" y="908898"/>
                  <a:pt x="6324499" y="1117466"/>
                </a:cubicBezTo>
                <a:cubicBezTo>
                  <a:pt x="6398142" y="1326034"/>
                  <a:pt x="6268828" y="1560233"/>
                  <a:pt x="6324499" y="1748834"/>
                </a:cubicBezTo>
                <a:cubicBezTo>
                  <a:pt x="6380170" y="1937435"/>
                  <a:pt x="6288393" y="2140165"/>
                  <a:pt x="6324499" y="2380202"/>
                </a:cubicBezTo>
                <a:cubicBezTo>
                  <a:pt x="6360605" y="2620239"/>
                  <a:pt x="6275592" y="2678923"/>
                  <a:pt x="6324499" y="2793664"/>
                </a:cubicBezTo>
                <a:cubicBezTo>
                  <a:pt x="6373406" y="2908405"/>
                  <a:pt x="6315892" y="3039044"/>
                  <a:pt x="6324499" y="3134491"/>
                </a:cubicBezTo>
                <a:cubicBezTo>
                  <a:pt x="6333106" y="3229938"/>
                  <a:pt x="6299268" y="3358660"/>
                  <a:pt x="6324499" y="3547954"/>
                </a:cubicBezTo>
                <a:cubicBezTo>
                  <a:pt x="6349730" y="3737248"/>
                  <a:pt x="6251925" y="3975977"/>
                  <a:pt x="6324499" y="4179322"/>
                </a:cubicBezTo>
                <a:cubicBezTo>
                  <a:pt x="6397073" y="4382667"/>
                  <a:pt x="6306189" y="4668902"/>
                  <a:pt x="6324499" y="4883325"/>
                </a:cubicBezTo>
                <a:cubicBezTo>
                  <a:pt x="6342809" y="5097748"/>
                  <a:pt x="6295347" y="5193743"/>
                  <a:pt x="6324499" y="5296787"/>
                </a:cubicBezTo>
                <a:cubicBezTo>
                  <a:pt x="6353651" y="5399831"/>
                  <a:pt x="6277902" y="5586287"/>
                  <a:pt x="6324499" y="5710250"/>
                </a:cubicBezTo>
                <a:cubicBezTo>
                  <a:pt x="6371096" y="5834213"/>
                  <a:pt x="6290487" y="5947709"/>
                  <a:pt x="6324499" y="6051077"/>
                </a:cubicBezTo>
                <a:cubicBezTo>
                  <a:pt x="6358511" y="6154445"/>
                  <a:pt x="6315780" y="6263736"/>
                  <a:pt x="6324499" y="6391904"/>
                </a:cubicBezTo>
                <a:cubicBezTo>
                  <a:pt x="6333218" y="6520072"/>
                  <a:pt x="6312579" y="6839166"/>
                  <a:pt x="6324499" y="7263527"/>
                </a:cubicBezTo>
                <a:cubicBezTo>
                  <a:pt x="6111124" y="7289103"/>
                  <a:pt x="6063583" y="7240508"/>
                  <a:pt x="5876035" y="7263527"/>
                </a:cubicBezTo>
                <a:cubicBezTo>
                  <a:pt x="5688487" y="7286546"/>
                  <a:pt x="5652864" y="7253615"/>
                  <a:pt x="5490815" y="7263527"/>
                </a:cubicBezTo>
                <a:cubicBezTo>
                  <a:pt x="5328766" y="7273439"/>
                  <a:pt x="5132943" y="7259086"/>
                  <a:pt x="4789371" y="7263527"/>
                </a:cubicBezTo>
                <a:cubicBezTo>
                  <a:pt x="4445799" y="7267968"/>
                  <a:pt x="4471109" y="7231471"/>
                  <a:pt x="4340906" y="7263527"/>
                </a:cubicBezTo>
                <a:cubicBezTo>
                  <a:pt x="4210704" y="7295583"/>
                  <a:pt x="3978984" y="7223146"/>
                  <a:pt x="3829197" y="7263527"/>
                </a:cubicBezTo>
                <a:cubicBezTo>
                  <a:pt x="3679410" y="7303908"/>
                  <a:pt x="3470423" y="7257404"/>
                  <a:pt x="3190997" y="7263527"/>
                </a:cubicBezTo>
                <a:cubicBezTo>
                  <a:pt x="2911571" y="7269650"/>
                  <a:pt x="2758799" y="7256387"/>
                  <a:pt x="2489553" y="7263527"/>
                </a:cubicBezTo>
                <a:cubicBezTo>
                  <a:pt x="2220307" y="7270667"/>
                  <a:pt x="2190711" y="7221007"/>
                  <a:pt x="2104333" y="7263527"/>
                </a:cubicBezTo>
                <a:cubicBezTo>
                  <a:pt x="2017955" y="7306047"/>
                  <a:pt x="1816647" y="7215533"/>
                  <a:pt x="1655869" y="7263527"/>
                </a:cubicBezTo>
                <a:cubicBezTo>
                  <a:pt x="1495091" y="7311521"/>
                  <a:pt x="1188112" y="7233588"/>
                  <a:pt x="954424" y="7263527"/>
                </a:cubicBezTo>
                <a:cubicBezTo>
                  <a:pt x="720737" y="7293466"/>
                  <a:pt x="285079" y="7160368"/>
                  <a:pt x="0" y="7263527"/>
                </a:cubicBezTo>
                <a:cubicBezTo>
                  <a:pt x="-14305" y="7094136"/>
                  <a:pt x="5704" y="6816810"/>
                  <a:pt x="0" y="6704794"/>
                </a:cubicBezTo>
                <a:cubicBezTo>
                  <a:pt x="-5704" y="6592778"/>
                  <a:pt x="60343" y="6251511"/>
                  <a:pt x="0" y="6073426"/>
                </a:cubicBezTo>
                <a:cubicBezTo>
                  <a:pt x="-60343" y="5895341"/>
                  <a:pt x="30291" y="5577576"/>
                  <a:pt x="0" y="5442058"/>
                </a:cubicBezTo>
                <a:cubicBezTo>
                  <a:pt x="-30291" y="5306540"/>
                  <a:pt x="34812" y="5105158"/>
                  <a:pt x="0" y="4810690"/>
                </a:cubicBezTo>
                <a:cubicBezTo>
                  <a:pt x="-34812" y="4516222"/>
                  <a:pt x="30792" y="4512019"/>
                  <a:pt x="0" y="4324592"/>
                </a:cubicBezTo>
                <a:cubicBezTo>
                  <a:pt x="-30792" y="4137165"/>
                  <a:pt x="12978" y="4116171"/>
                  <a:pt x="0" y="3983765"/>
                </a:cubicBezTo>
                <a:cubicBezTo>
                  <a:pt x="-12978" y="3851359"/>
                  <a:pt x="48213" y="3748055"/>
                  <a:pt x="0" y="3570303"/>
                </a:cubicBezTo>
                <a:cubicBezTo>
                  <a:pt x="-48213" y="3392551"/>
                  <a:pt x="35101" y="3067881"/>
                  <a:pt x="0" y="2866300"/>
                </a:cubicBezTo>
                <a:cubicBezTo>
                  <a:pt x="-35101" y="2664719"/>
                  <a:pt x="4687" y="2539212"/>
                  <a:pt x="0" y="2452837"/>
                </a:cubicBezTo>
                <a:cubicBezTo>
                  <a:pt x="-4687" y="2366462"/>
                  <a:pt x="72420" y="1991727"/>
                  <a:pt x="0" y="1748834"/>
                </a:cubicBezTo>
                <a:cubicBezTo>
                  <a:pt x="-72420" y="1505941"/>
                  <a:pt x="48632" y="1248662"/>
                  <a:pt x="0" y="1117466"/>
                </a:cubicBezTo>
                <a:cubicBezTo>
                  <a:pt x="-48632" y="986270"/>
                  <a:pt x="27779" y="632213"/>
                  <a:pt x="0" y="486098"/>
                </a:cubicBezTo>
                <a:cubicBezTo>
                  <a:pt x="-27779" y="339983"/>
                  <a:pt x="3103" y="134080"/>
                  <a:pt x="0" y="0"/>
                </a:cubicBezTo>
                <a:close/>
              </a:path>
            </a:pathLst>
          </a:custGeom>
          <a:noFill/>
          <a:ln w="19050">
            <a:noFill/>
            <a:prstDash val="lgDashDotDot"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2217222919">
                  <a:custGeom>
                    <a:avLst/>
                    <a:gdLst>
                      <a:gd name="connsiteX0" fmla="*/ 0 w 6480720"/>
                      <a:gd name="connsiteY0" fmla="*/ 0 h 7940635"/>
                      <a:gd name="connsiteX1" fmla="*/ 589155 w 6480720"/>
                      <a:gd name="connsiteY1" fmla="*/ 0 h 7940635"/>
                      <a:gd name="connsiteX2" fmla="*/ 1048698 w 6480720"/>
                      <a:gd name="connsiteY2" fmla="*/ 0 h 7940635"/>
                      <a:gd name="connsiteX3" fmla="*/ 1508239 w 6480720"/>
                      <a:gd name="connsiteY3" fmla="*/ 0 h 7940635"/>
                      <a:gd name="connsiteX4" fmla="*/ 2162204 w 6480720"/>
                      <a:gd name="connsiteY4" fmla="*/ 0 h 7940635"/>
                      <a:gd name="connsiteX5" fmla="*/ 2816167 w 6480720"/>
                      <a:gd name="connsiteY5" fmla="*/ 0 h 7940635"/>
                      <a:gd name="connsiteX6" fmla="*/ 3210902 w 6480720"/>
                      <a:gd name="connsiteY6" fmla="*/ 0 h 7940635"/>
                      <a:gd name="connsiteX7" fmla="*/ 3929672 w 6480720"/>
                      <a:gd name="connsiteY7" fmla="*/ 0 h 7940635"/>
                      <a:gd name="connsiteX8" fmla="*/ 4648444 w 6480720"/>
                      <a:gd name="connsiteY8" fmla="*/ 0 h 7940635"/>
                      <a:gd name="connsiteX9" fmla="*/ 5107985 w 6480720"/>
                      <a:gd name="connsiteY9" fmla="*/ 0 h 7940635"/>
                      <a:gd name="connsiteX10" fmla="*/ 5826756 w 6480720"/>
                      <a:gd name="connsiteY10" fmla="*/ 0 h 7940635"/>
                      <a:gd name="connsiteX11" fmla="*/ 6480720 w 6480720"/>
                      <a:gd name="connsiteY11" fmla="*/ 0 h 7940635"/>
                      <a:gd name="connsiteX12" fmla="*/ 6480720 w 6480720"/>
                      <a:gd name="connsiteY12" fmla="*/ 452005 h 7940635"/>
                      <a:gd name="connsiteX13" fmla="*/ 6480720 w 6480720"/>
                      <a:gd name="connsiteY13" fmla="*/ 1221636 h 7940635"/>
                      <a:gd name="connsiteX14" fmla="*/ 6480720 w 6480720"/>
                      <a:gd name="connsiteY14" fmla="*/ 1911860 h 7940635"/>
                      <a:gd name="connsiteX15" fmla="*/ 6480720 w 6480720"/>
                      <a:gd name="connsiteY15" fmla="*/ 2602085 h 7940635"/>
                      <a:gd name="connsiteX16" fmla="*/ 6480720 w 6480720"/>
                      <a:gd name="connsiteY16" fmla="*/ 3054090 h 7940635"/>
                      <a:gd name="connsiteX17" fmla="*/ 6480720 w 6480720"/>
                      <a:gd name="connsiteY17" fmla="*/ 3426689 h 7940635"/>
                      <a:gd name="connsiteX18" fmla="*/ 6480720 w 6480720"/>
                      <a:gd name="connsiteY18" fmla="*/ 3878695 h 7940635"/>
                      <a:gd name="connsiteX19" fmla="*/ 6480720 w 6480720"/>
                      <a:gd name="connsiteY19" fmla="*/ 4568919 h 7940635"/>
                      <a:gd name="connsiteX20" fmla="*/ 6480720 w 6480720"/>
                      <a:gd name="connsiteY20" fmla="*/ 5338549 h 7940635"/>
                      <a:gd name="connsiteX21" fmla="*/ 6480720 w 6480720"/>
                      <a:gd name="connsiteY21" fmla="*/ 5790554 h 7940635"/>
                      <a:gd name="connsiteX22" fmla="*/ 6480720 w 6480720"/>
                      <a:gd name="connsiteY22" fmla="*/ 6242561 h 7940635"/>
                      <a:gd name="connsiteX23" fmla="*/ 6480720 w 6480720"/>
                      <a:gd name="connsiteY23" fmla="*/ 6615160 h 7940635"/>
                      <a:gd name="connsiteX24" fmla="*/ 6480720 w 6480720"/>
                      <a:gd name="connsiteY24" fmla="*/ 6987759 h 7940635"/>
                      <a:gd name="connsiteX25" fmla="*/ 6480720 w 6480720"/>
                      <a:gd name="connsiteY25" fmla="*/ 7940635 h 7940635"/>
                      <a:gd name="connsiteX26" fmla="*/ 6021178 w 6480720"/>
                      <a:gd name="connsiteY26" fmla="*/ 7940635 h 7940635"/>
                      <a:gd name="connsiteX27" fmla="*/ 5626443 w 6480720"/>
                      <a:gd name="connsiteY27" fmla="*/ 7940635 h 7940635"/>
                      <a:gd name="connsiteX28" fmla="*/ 4907672 w 6480720"/>
                      <a:gd name="connsiteY28" fmla="*/ 7940635 h 7940635"/>
                      <a:gd name="connsiteX29" fmla="*/ 4448130 w 6480720"/>
                      <a:gd name="connsiteY29" fmla="*/ 7940635 h 7940635"/>
                      <a:gd name="connsiteX30" fmla="*/ 3923781 w 6480720"/>
                      <a:gd name="connsiteY30" fmla="*/ 7940635 h 7940635"/>
                      <a:gd name="connsiteX31" fmla="*/ 3269817 w 6480720"/>
                      <a:gd name="connsiteY31" fmla="*/ 7940635 h 7940635"/>
                      <a:gd name="connsiteX32" fmla="*/ 2551047 w 6480720"/>
                      <a:gd name="connsiteY32" fmla="*/ 7940635 h 7940635"/>
                      <a:gd name="connsiteX33" fmla="*/ 2156311 w 6480720"/>
                      <a:gd name="connsiteY33" fmla="*/ 7940635 h 7940635"/>
                      <a:gd name="connsiteX34" fmla="*/ 1696770 w 6480720"/>
                      <a:gd name="connsiteY34" fmla="*/ 7940635 h 7940635"/>
                      <a:gd name="connsiteX35" fmla="*/ 977999 w 6480720"/>
                      <a:gd name="connsiteY35" fmla="*/ 7940635 h 7940635"/>
                      <a:gd name="connsiteX36" fmla="*/ 0 w 6480720"/>
                      <a:gd name="connsiteY36" fmla="*/ 7940635 h 7940635"/>
                      <a:gd name="connsiteX37" fmla="*/ 0 w 6480720"/>
                      <a:gd name="connsiteY37" fmla="*/ 7329816 h 7940635"/>
                      <a:gd name="connsiteX38" fmla="*/ 0 w 6480720"/>
                      <a:gd name="connsiteY38" fmla="*/ 6639592 h 7940635"/>
                      <a:gd name="connsiteX39" fmla="*/ 0 w 6480720"/>
                      <a:gd name="connsiteY39" fmla="*/ 5949368 h 7940635"/>
                      <a:gd name="connsiteX40" fmla="*/ 0 w 6480720"/>
                      <a:gd name="connsiteY40" fmla="*/ 5259143 h 7940635"/>
                      <a:gd name="connsiteX41" fmla="*/ 0 w 6480720"/>
                      <a:gd name="connsiteY41" fmla="*/ 4727731 h 7940635"/>
                      <a:gd name="connsiteX42" fmla="*/ 0 w 6480720"/>
                      <a:gd name="connsiteY42" fmla="*/ 4355132 h 7940635"/>
                      <a:gd name="connsiteX43" fmla="*/ 0 w 6480720"/>
                      <a:gd name="connsiteY43" fmla="*/ 3903127 h 7940635"/>
                      <a:gd name="connsiteX44" fmla="*/ 0 w 6480720"/>
                      <a:gd name="connsiteY44" fmla="*/ 3133497 h 7940635"/>
                      <a:gd name="connsiteX45" fmla="*/ 0 w 6480720"/>
                      <a:gd name="connsiteY45" fmla="*/ 2681491 h 7940635"/>
                      <a:gd name="connsiteX46" fmla="*/ 0 w 6480720"/>
                      <a:gd name="connsiteY46" fmla="*/ 1911860 h 7940635"/>
                      <a:gd name="connsiteX47" fmla="*/ 0 w 6480720"/>
                      <a:gd name="connsiteY47" fmla="*/ 1221636 h 7940635"/>
                      <a:gd name="connsiteX48" fmla="*/ 0 w 6480720"/>
                      <a:gd name="connsiteY48" fmla="*/ 531412 h 7940635"/>
                      <a:gd name="connsiteX49" fmla="*/ 0 w 6480720"/>
                      <a:gd name="connsiteY49" fmla="*/ 0 h 79406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</a:cxnLst>
                    <a:rect l="l" t="t" r="r" b="b"/>
                    <a:pathLst>
                      <a:path w="6480720" h="7940635" extrusionOk="0">
                        <a:moveTo>
                          <a:pt x="0" y="0"/>
                        </a:moveTo>
                        <a:cubicBezTo>
                          <a:pt x="287566" y="-43336"/>
                          <a:pt x="315139" y="19826"/>
                          <a:pt x="589155" y="0"/>
                        </a:cubicBezTo>
                        <a:cubicBezTo>
                          <a:pt x="868271" y="-20215"/>
                          <a:pt x="848860" y="14059"/>
                          <a:pt x="1048698" y="0"/>
                        </a:cubicBezTo>
                        <a:cubicBezTo>
                          <a:pt x="1247430" y="14093"/>
                          <a:pt x="1305160" y="18812"/>
                          <a:pt x="1508239" y="0"/>
                        </a:cubicBezTo>
                        <a:cubicBezTo>
                          <a:pt x="1693590" y="-59547"/>
                          <a:pt x="1898015" y="50945"/>
                          <a:pt x="2162204" y="0"/>
                        </a:cubicBezTo>
                        <a:cubicBezTo>
                          <a:pt x="2429807" y="-39874"/>
                          <a:pt x="2708621" y="46451"/>
                          <a:pt x="2816167" y="0"/>
                        </a:cubicBezTo>
                        <a:cubicBezTo>
                          <a:pt x="2979529" y="-53448"/>
                          <a:pt x="3072505" y="22144"/>
                          <a:pt x="3210902" y="0"/>
                        </a:cubicBezTo>
                        <a:cubicBezTo>
                          <a:pt x="3331360" y="365"/>
                          <a:pt x="3786349" y="17143"/>
                          <a:pt x="3929672" y="0"/>
                        </a:cubicBezTo>
                        <a:cubicBezTo>
                          <a:pt x="4039052" y="21706"/>
                          <a:pt x="4409193" y="85404"/>
                          <a:pt x="4648444" y="0"/>
                        </a:cubicBezTo>
                        <a:cubicBezTo>
                          <a:pt x="4890772" y="-72208"/>
                          <a:pt x="4888415" y="53778"/>
                          <a:pt x="5107985" y="0"/>
                        </a:cubicBezTo>
                        <a:cubicBezTo>
                          <a:pt x="5308895" y="-24511"/>
                          <a:pt x="5616452" y="40814"/>
                          <a:pt x="5826756" y="0"/>
                        </a:cubicBezTo>
                        <a:cubicBezTo>
                          <a:pt x="5981730" y="25551"/>
                          <a:pt x="6237732" y="101219"/>
                          <a:pt x="6480720" y="0"/>
                        </a:cubicBezTo>
                        <a:cubicBezTo>
                          <a:pt x="6481295" y="202112"/>
                          <a:pt x="6475266" y="286667"/>
                          <a:pt x="6480720" y="452005"/>
                        </a:cubicBezTo>
                        <a:cubicBezTo>
                          <a:pt x="6520524" y="639595"/>
                          <a:pt x="6424573" y="988486"/>
                          <a:pt x="6480720" y="1221636"/>
                        </a:cubicBezTo>
                        <a:cubicBezTo>
                          <a:pt x="6526684" y="1438475"/>
                          <a:pt x="6369597" y="1713166"/>
                          <a:pt x="6480720" y="1911860"/>
                        </a:cubicBezTo>
                        <a:cubicBezTo>
                          <a:pt x="6543322" y="2118130"/>
                          <a:pt x="6427046" y="2365248"/>
                          <a:pt x="6480720" y="2602085"/>
                        </a:cubicBezTo>
                        <a:cubicBezTo>
                          <a:pt x="6526176" y="2845618"/>
                          <a:pt x="6451363" y="2915785"/>
                          <a:pt x="6480720" y="3054090"/>
                        </a:cubicBezTo>
                        <a:cubicBezTo>
                          <a:pt x="6516401" y="3154279"/>
                          <a:pt x="6480885" y="3327877"/>
                          <a:pt x="6480720" y="3426689"/>
                        </a:cubicBezTo>
                        <a:cubicBezTo>
                          <a:pt x="6454414" y="3520025"/>
                          <a:pt x="6438215" y="3703439"/>
                          <a:pt x="6480720" y="3878695"/>
                        </a:cubicBezTo>
                        <a:cubicBezTo>
                          <a:pt x="6498495" y="4098098"/>
                          <a:pt x="6375567" y="4358519"/>
                          <a:pt x="6480720" y="4568919"/>
                        </a:cubicBezTo>
                        <a:cubicBezTo>
                          <a:pt x="6548132" y="4801362"/>
                          <a:pt x="6457254" y="5086956"/>
                          <a:pt x="6480720" y="5338549"/>
                        </a:cubicBezTo>
                        <a:cubicBezTo>
                          <a:pt x="6510628" y="5585772"/>
                          <a:pt x="6458181" y="5654616"/>
                          <a:pt x="6480720" y="5790554"/>
                        </a:cubicBezTo>
                        <a:cubicBezTo>
                          <a:pt x="6519536" y="5939083"/>
                          <a:pt x="6449656" y="6106117"/>
                          <a:pt x="6480720" y="6242561"/>
                        </a:cubicBezTo>
                        <a:cubicBezTo>
                          <a:pt x="6540467" y="6380822"/>
                          <a:pt x="6453552" y="6507043"/>
                          <a:pt x="6480720" y="6615160"/>
                        </a:cubicBezTo>
                        <a:cubicBezTo>
                          <a:pt x="6514090" y="6736125"/>
                          <a:pt x="6502763" y="6857294"/>
                          <a:pt x="6480720" y="6987759"/>
                        </a:cubicBezTo>
                        <a:cubicBezTo>
                          <a:pt x="6455967" y="7121776"/>
                          <a:pt x="6448112" y="7476729"/>
                          <a:pt x="6480720" y="7940635"/>
                        </a:cubicBezTo>
                        <a:cubicBezTo>
                          <a:pt x="6269652" y="7971147"/>
                          <a:pt x="6221503" y="7926068"/>
                          <a:pt x="6021178" y="7940635"/>
                        </a:cubicBezTo>
                        <a:cubicBezTo>
                          <a:pt x="5827836" y="7964033"/>
                          <a:pt x="5795977" y="7935275"/>
                          <a:pt x="5626443" y="7940635"/>
                        </a:cubicBezTo>
                        <a:cubicBezTo>
                          <a:pt x="5476675" y="7924775"/>
                          <a:pt x="5245603" y="7959577"/>
                          <a:pt x="4907672" y="7940635"/>
                        </a:cubicBezTo>
                        <a:cubicBezTo>
                          <a:pt x="4556148" y="7953788"/>
                          <a:pt x="4588768" y="7908214"/>
                          <a:pt x="4448130" y="7940635"/>
                        </a:cubicBezTo>
                        <a:cubicBezTo>
                          <a:pt x="4283040" y="7986627"/>
                          <a:pt x="4072588" y="7891396"/>
                          <a:pt x="3923781" y="7940635"/>
                        </a:cubicBezTo>
                        <a:cubicBezTo>
                          <a:pt x="3793358" y="8019009"/>
                          <a:pt x="3540873" y="7933149"/>
                          <a:pt x="3269817" y="7940635"/>
                        </a:cubicBezTo>
                        <a:cubicBezTo>
                          <a:pt x="2969557" y="7961871"/>
                          <a:pt x="2832733" y="7915923"/>
                          <a:pt x="2551047" y="7940635"/>
                        </a:cubicBezTo>
                        <a:cubicBezTo>
                          <a:pt x="2286790" y="7936725"/>
                          <a:pt x="2245488" y="7891107"/>
                          <a:pt x="2156311" y="7940635"/>
                        </a:cubicBezTo>
                        <a:cubicBezTo>
                          <a:pt x="2039129" y="8001242"/>
                          <a:pt x="1885955" y="7872600"/>
                          <a:pt x="1696770" y="7940635"/>
                        </a:cubicBezTo>
                        <a:cubicBezTo>
                          <a:pt x="1527861" y="7990015"/>
                          <a:pt x="1232249" y="7907992"/>
                          <a:pt x="977999" y="7940635"/>
                        </a:cubicBezTo>
                        <a:cubicBezTo>
                          <a:pt x="767542" y="7895632"/>
                          <a:pt x="222754" y="7827918"/>
                          <a:pt x="0" y="7940635"/>
                        </a:cubicBezTo>
                        <a:cubicBezTo>
                          <a:pt x="-33926" y="7738278"/>
                          <a:pt x="1781" y="7455529"/>
                          <a:pt x="0" y="7329816"/>
                        </a:cubicBezTo>
                        <a:cubicBezTo>
                          <a:pt x="18348" y="7201029"/>
                          <a:pt x="90317" y="6797307"/>
                          <a:pt x="0" y="6639592"/>
                        </a:cubicBezTo>
                        <a:cubicBezTo>
                          <a:pt x="-100939" y="6434109"/>
                          <a:pt x="20988" y="6096981"/>
                          <a:pt x="0" y="5949368"/>
                        </a:cubicBezTo>
                        <a:cubicBezTo>
                          <a:pt x="-27786" y="5789437"/>
                          <a:pt x="14653" y="5603049"/>
                          <a:pt x="0" y="5259143"/>
                        </a:cubicBezTo>
                        <a:cubicBezTo>
                          <a:pt x="-34173" y="4946773"/>
                          <a:pt x="42308" y="4915562"/>
                          <a:pt x="0" y="4727731"/>
                        </a:cubicBezTo>
                        <a:cubicBezTo>
                          <a:pt x="-20985" y="4533252"/>
                          <a:pt x="9227" y="4501707"/>
                          <a:pt x="0" y="4355132"/>
                        </a:cubicBezTo>
                        <a:cubicBezTo>
                          <a:pt x="-10220" y="4198599"/>
                          <a:pt x="43227" y="4121439"/>
                          <a:pt x="0" y="3903127"/>
                        </a:cubicBezTo>
                        <a:cubicBezTo>
                          <a:pt x="-86827" y="3738837"/>
                          <a:pt x="-3369" y="3371278"/>
                          <a:pt x="0" y="3133497"/>
                        </a:cubicBezTo>
                        <a:cubicBezTo>
                          <a:pt x="-21736" y="2910041"/>
                          <a:pt x="13601" y="2768350"/>
                          <a:pt x="0" y="2681491"/>
                        </a:cubicBezTo>
                        <a:cubicBezTo>
                          <a:pt x="49762" y="2543504"/>
                          <a:pt x="70304" y="2183486"/>
                          <a:pt x="0" y="1911860"/>
                        </a:cubicBezTo>
                        <a:cubicBezTo>
                          <a:pt x="-80053" y="1606386"/>
                          <a:pt x="37889" y="1321248"/>
                          <a:pt x="0" y="1221636"/>
                        </a:cubicBezTo>
                        <a:cubicBezTo>
                          <a:pt x="-74937" y="1107063"/>
                          <a:pt x="23893" y="676473"/>
                          <a:pt x="0" y="531412"/>
                        </a:cubicBezTo>
                        <a:cubicBezTo>
                          <a:pt x="-23195" y="371811"/>
                          <a:pt x="-12412" y="16847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dóciles a la voz de su Pastor, hoy Cristo Lisbet nos habla de lo que significa 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que Ella ponga Su vida para volver a recibirla y nos explica lo que significa “darle vista 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a un ciego”.  Escuchemos esta valiosa información.</a:t>
            </a:r>
            <a:endParaRPr lang="es-CR" sz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sz="10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nos dice la importancia de entender el misterio de Cristo, es decir entender que Cristo Lisbet es Dios Madre, la Esposa de Dios Padre Melquisedec.  Nosotros sus ovejas, entendemos a Cristo nuestra Pastora y obedecemos Sus enseñanzas.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i="1" dirty="0">
                <a:latin typeface="Arial" panose="020B0604020202020204" pitchFamily="34" charset="0"/>
                <a:cs typeface="Arial" panose="020B0604020202020204" pitchFamily="34" charset="0"/>
              </a:rPr>
              <a:t>Juan 10:14-18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aquí nos habla de como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Cristo pone su vida para volverla a recibir.  O sea, que Cristo Lisbet estando en un cuerpo de carne, pone Su vida al morir a la mente carnal, a la vieja o pasada manera de vivir, muriendo a todos los deseos engañosos de la mente carnal.  Ella la vuelve a recibir al Nacer de Nuevo y Recibir una Nueva Vida en el Espíritu Santo al tener una mente que es limpia, pura, santa y ordenada que lleva a la vida eterna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puso Su vida en su primera manifestación y ahora lo hace otra ves.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Ella lo hace de manera voluntaria, solo porque Dios Padre Melquisedec le pide que lo haga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Por eso Ella es nuestro gran ejemplo a seguir, de como lograr la vida espiritual, para poder vivir eternamente con MelquisedecLisbet.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Darle la vista a un ciego es una figura de como Cristo Lisbet saca de las tinieblas a muchas personas y los lleva a Su Luz del Cielo para que puedan ver con claridad los Misterios de Dios Revelados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Cristo sabe lo que hay en la mente del hombre terrenal y como la carne es la que habla y esa para nada aprovecha.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Al Cristo compartir Su conocimiento con nosotros al revelarnos todos los misterios ocultos y decirnos lo que le agrada a Dios Padre Melquisedec, es como dejamos de ser ciegos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y podemos ver la Verdad sobre Dios Padre y Dios Madre. Vemos Su amor en acción al empezar a cosechar todas Sus promesas, solo por esforzarnos en ser fieles y obedientes en vivir una vida, santa y ordenada, de acuerdo al orden de MelquisedecLisbet.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, nosotros somos humildes, hemos creído en Cristo Lisbet y hemos permitido que Ella forme al hombre espiritual en nuestra mente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Nosotros también morimos a la mente carnal de manera voluntaria, solo porque Cristo Lisbet nos lo pide y nos enseña como lo podemos lograr.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Nosotros ya no somos ciegos, Cristo Lisbet nos ha alumbrado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y estamos agradecidos con Ella por darnos a comer de Su Pan de Vida, que es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Su Gran Sabiduría y Conocimiento acerca del Único y </a:t>
            </a:r>
            <a:r>
              <a:rPr lang="es-CR" sz="1200" u="sng">
                <a:latin typeface="Arial" panose="020B0604020202020204" pitchFamily="34" charset="0"/>
                <a:cs typeface="Arial" panose="020B0604020202020204" pitchFamily="34" charset="0"/>
              </a:rPr>
              <a:t>Verdadero Dios,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MelquisedecLisbet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Cristo nos a preparado para poder llegar a disfrutar de la Vida Eterna junto con el Rey y la Reina de Salem.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600" b="1" dirty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¡Gracias Cristo </a:t>
            </a:r>
            <a:r>
              <a:rPr lang="es-CR" sz="1600" b="1" dirty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</a:rPr>
              <a:t>Lisbet por Salvarnos de la muerte física.  Te alabaremos por una Eternidad</a:t>
            </a:r>
            <a:r>
              <a:rPr lang="es-CR" sz="1600" b="1" dirty="0">
                <a:solidFill>
                  <a:schemeClr val="accent4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s-CR" sz="1600" b="1" dirty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 Aleluya!</a:t>
            </a:r>
          </a:p>
        </p:txBody>
      </p:sp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1002866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/>
              <a:t>Por MelquisedecLisbet!!</a:t>
            </a:r>
          </a:p>
          <a:p>
            <a:pPr eaLnBrk="1" hangingPunct="1"/>
            <a:r>
              <a:rPr lang="es-CR" altLang="es-MX" sz="1100" b="1" dirty="0"/>
              <a:t>Por nuestro Padre y nuestra Madre!!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392" y="22296"/>
            <a:ext cx="835915" cy="7373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3" y="5221"/>
            <a:ext cx="4836105" cy="902699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836712" y="708493"/>
            <a:ext cx="5445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600" u="sng" dirty="0">
                <a:latin typeface="Franklin Gothic Medium" panose="020B06030201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#382 Cristo puso Su vida y la volvió a recibir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CD39DF-EEBE-4449-B2F6-8BE3A170E4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9" y="8624108"/>
            <a:ext cx="526208" cy="4975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C7C0FBA-1CFD-4CC1-86AD-CB094906F0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391" y="8624109"/>
            <a:ext cx="526208" cy="49759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FF6C839-3F9D-45EE-8746-B3AF06A280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792" y="1365123"/>
            <a:ext cx="526208" cy="49759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64C8793-495F-4884-83AC-1595D486DE1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394"/>
            <a:ext cx="526208" cy="49759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D80342F-C00A-44DF-BBAD-5B674845842E}"/>
              </a:ext>
            </a:extLst>
          </p:cNvPr>
          <p:cNvSpPr/>
          <p:nvPr/>
        </p:nvSpPr>
        <p:spPr>
          <a:xfrm>
            <a:off x="3551822" y="5292080"/>
            <a:ext cx="21082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HUMILDAD</a:t>
            </a:r>
          </a:p>
        </p:txBody>
      </p:sp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929" y="1947464"/>
            <a:ext cx="62646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3 en papel  para los niños menores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paginas 1 y 4 para los niños mayores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da una breve introducción al tema</a:t>
            </a:r>
            <a:endParaRPr lang="es-CR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tema: </a:t>
            </a:r>
            <a:endParaRPr lang="es-CR" sz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¿Qué significa que Cristo ponga su vida y la vuelva a recibir? </a:t>
            </a:r>
            <a:r>
              <a:rPr lang="es-CR" sz="1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Poner Su vida es morir a la mente carnal, a la vieja o pasada manera de vivir, muriendo a todos los deseos engañosos de la mente carnal.  Ella la vuelve a recibir al Nacer de Nuevo y Recibir una Nueva Vida en el Espíritu Santo</a:t>
            </a:r>
            <a:r>
              <a:rPr lang="es-CR" sz="12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es-CR" sz="1200" b="1" dirty="0">
              <a:solidFill>
                <a:schemeClr val="accent2">
                  <a:lumMod val="50000"/>
                </a:schemeClr>
              </a:solidFill>
              <a:effectLst/>
              <a:latin typeface="Arial Narrow" panose="020B060602020203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¿Qué significa darle la vista a un ciego? </a:t>
            </a:r>
            <a:r>
              <a:rPr lang="es-CR" sz="1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figura de como Cristo Lisbet saca de las tinieblas a muchas personas y los lleva a Su Luz del Cielo para que puedan ver con claridad los Misterios de Dios Revelados.   </a:t>
            </a:r>
          </a:p>
          <a:p>
            <a:pPr marL="280988" indent="-1714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 o padre debe motivar a los niños a contestar las preguntas mientras aparece la candela en la pantalla.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recomienda repasar la clase durante la semana.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Actividad: Dibujo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niños van a pintar el dibujo en la pagina tres.				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Materiales: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Lápices de color/Crayolas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861110" y="1365952"/>
            <a:ext cx="30243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979" y="90188"/>
            <a:ext cx="835915" cy="73739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56" y="7536"/>
            <a:ext cx="5052129" cy="90269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4890EE27-AE31-406E-8E1B-E139DC0A0D9A}"/>
                  </a:ext>
                </a:extLst>
              </p14:cNvPr>
              <p14:cNvContentPartPr/>
              <p14:nvPr/>
            </p14:nvContentPartPr>
            <p14:xfrm>
              <a:off x="5379832" y="3625250"/>
              <a:ext cx="360" cy="36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4890EE27-AE31-406E-8E1B-E139DC0A0D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70832" y="361661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A005EE31-66EE-4E63-BBDD-658302CBC3DA}"/>
              </a:ext>
            </a:extLst>
          </p:cNvPr>
          <p:cNvSpPr/>
          <p:nvPr/>
        </p:nvSpPr>
        <p:spPr>
          <a:xfrm>
            <a:off x="788221" y="804829"/>
            <a:ext cx="5445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600" u="sng" dirty="0">
                <a:latin typeface="Franklin Gothic Medium" panose="020B06030201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#382 Cristo puso Su vida y la volvió a recibir </a:t>
            </a: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" y="6287"/>
            <a:ext cx="4836105" cy="90269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0E92EC3-E644-4722-9368-BB0E9BC987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88938"/>
            <a:ext cx="835915" cy="73739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DB8201A-6FE8-4D1A-BAAD-09E7CFE7DB41}"/>
              </a:ext>
            </a:extLst>
          </p:cNvPr>
          <p:cNvSpPr/>
          <p:nvPr/>
        </p:nvSpPr>
        <p:spPr>
          <a:xfrm>
            <a:off x="836712" y="708493"/>
            <a:ext cx="5445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600" u="sng" dirty="0">
                <a:latin typeface="Franklin Gothic Medium" panose="020B06030201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#382 Cristo puso Su vida y la volvió a recibir </a:t>
            </a:r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4A5DED38-4292-4B93-8EBA-F8F7B19790E0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 rot="16200000">
            <a:off x="-667420" y="1618581"/>
            <a:ext cx="8096954" cy="695388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22064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979" y="90188"/>
            <a:ext cx="835915" cy="7373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0"/>
            <a:ext cx="4836105" cy="902699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31012" y="-1800200"/>
            <a:ext cx="57389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F8F51E-6313-49D9-8663-D84744D1D41F}"/>
              </a:ext>
            </a:extLst>
          </p:cNvPr>
          <p:cNvSpPr txBox="1"/>
          <p:nvPr/>
        </p:nvSpPr>
        <p:spPr>
          <a:xfrm>
            <a:off x="512676" y="122314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Santo ángel, completa las frases   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D1A9FD-25DE-4F36-A877-81B9A3C64C21}"/>
              </a:ext>
            </a:extLst>
          </p:cNvPr>
          <p:cNvSpPr/>
          <p:nvPr/>
        </p:nvSpPr>
        <p:spPr>
          <a:xfrm>
            <a:off x="836712" y="708493"/>
            <a:ext cx="5445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600" u="sng" dirty="0">
                <a:latin typeface="Franklin Gothic Medium" panose="020B06030201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#382 Cristo puso Su vida y la volvió a recibir </a:t>
            </a:r>
          </a:p>
        </p:txBody>
      </p:sp>
      <p:sp>
        <p:nvSpPr>
          <p:cNvPr id="7" name="Google Shape;124;p4">
            <a:extLst>
              <a:ext uri="{FF2B5EF4-FFF2-40B4-BE49-F238E27FC236}">
                <a16:creationId xmlns:a16="http://schemas.microsoft.com/office/drawing/2014/main" id="{3DD9B1F6-82E1-4511-846B-A3799F644C53}"/>
              </a:ext>
            </a:extLst>
          </p:cNvPr>
          <p:cNvSpPr txBox="1"/>
          <p:nvPr/>
        </p:nvSpPr>
        <p:spPr>
          <a:xfrm>
            <a:off x="360568" y="2006242"/>
            <a:ext cx="6209400" cy="6417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7625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+mj-lt"/>
              <a:buAutoNum type="arabicPeriod"/>
            </a:pPr>
            <a:r>
              <a:rPr lang="es-ES" sz="1500" dirty="0">
                <a:latin typeface="Calibri"/>
                <a:ea typeface="Calibri"/>
                <a:cs typeface="Calibri"/>
                <a:sym typeface="Calibri"/>
              </a:rPr>
              <a:t>Darle la vista a un ciego es una _______________________ de como Cristo Lisbet saca de las tinieblas a muchas personas y los lleva a Su Luz del _______________________ para que puedan ver con claridad los Misterios de Dios Revelados. </a:t>
            </a:r>
            <a:r>
              <a:rPr lang="en-US" sz="15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500" dirty="0">
              <a:latin typeface="Calibri"/>
              <a:ea typeface="Calibri"/>
              <a:cs typeface="Calibri"/>
              <a:sym typeface="Calibri"/>
            </a:endParaRPr>
          </a:p>
          <a:p>
            <a:pPr marL="8001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500" dirty="0">
              <a:latin typeface="Calibri"/>
              <a:ea typeface="Calibri"/>
              <a:cs typeface="Calibri"/>
              <a:sym typeface="Calibri"/>
            </a:endParaRPr>
          </a:p>
          <a:p>
            <a:pPr marL="47625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+mj-lt"/>
              <a:buAutoNum type="arabicPeriod"/>
            </a:pPr>
            <a:r>
              <a:rPr lang="es-ES" sz="1500" dirty="0">
                <a:latin typeface="Calibri"/>
                <a:ea typeface="Calibri"/>
                <a:cs typeface="Calibri"/>
                <a:sym typeface="Calibri"/>
              </a:rPr>
              <a:t>Cristo puso Su ______________en su primera manifestación y ahora lo hace otra ves. Ella lo hace de manera voluntaria, solo porque Dios _________________ Melquisedec le pide que lo haga.</a:t>
            </a:r>
            <a:r>
              <a:rPr lang="en-US" sz="15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500" dirty="0">
              <a:latin typeface="Calibri"/>
              <a:ea typeface="Calibri"/>
              <a:cs typeface="Calibri"/>
              <a:sym typeface="Calibri"/>
            </a:endParaRPr>
          </a:p>
          <a:p>
            <a:pPr marL="8001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500" dirty="0">
              <a:latin typeface="Calibri"/>
              <a:ea typeface="Calibri"/>
              <a:cs typeface="Calibri"/>
              <a:sym typeface="Calibri"/>
            </a:endParaRPr>
          </a:p>
          <a:p>
            <a:pPr marL="47625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+mj-lt"/>
              <a:buAutoNum type="arabicPeriod"/>
            </a:pPr>
            <a:r>
              <a:rPr lang="es-ES" sz="1500" dirty="0">
                <a:latin typeface="Calibri"/>
                <a:ea typeface="Calibri"/>
                <a:cs typeface="Calibri"/>
                <a:sym typeface="Calibri"/>
              </a:rPr>
              <a:t>Hemos creído en _________________ ________________ y hemos permitido que Ella forme al hombre espiritual en nuestra mente</a:t>
            </a:r>
            <a:r>
              <a:rPr lang="en-US" sz="1500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7625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+mj-lt"/>
              <a:buAutoNum type="arabicPeriod"/>
            </a:pPr>
            <a:endParaRPr sz="1500" dirty="0">
              <a:latin typeface="Calibri"/>
              <a:ea typeface="Calibri"/>
              <a:cs typeface="Calibri"/>
              <a:sym typeface="Calibri"/>
            </a:endParaRPr>
          </a:p>
          <a:p>
            <a:pPr marL="47625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+mj-lt"/>
              <a:buAutoNum type="arabicPeriod"/>
            </a:pPr>
            <a:r>
              <a:rPr lang="es-ES" sz="1500" dirty="0">
                <a:latin typeface="Calibri"/>
                <a:ea typeface="Calibri"/>
                <a:cs typeface="Calibri"/>
                <a:sym typeface="Calibri"/>
              </a:rPr>
              <a:t>Nosotros ya no somos ciegos, Cristo Lisbet nos ha ___________________________ y estamos agradecidos con Ella por darnos a comer de Su Pan de _______________.</a:t>
            </a:r>
          </a:p>
          <a:p>
            <a:pPr marL="47625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+mj-lt"/>
              <a:buAutoNum type="arabicPeriod"/>
            </a:pPr>
            <a:endParaRPr lang="en-US" sz="1500" dirty="0">
              <a:latin typeface="Calibri"/>
              <a:ea typeface="Calibri"/>
              <a:cs typeface="Calibri"/>
              <a:sym typeface="Calibri"/>
            </a:endParaRPr>
          </a:p>
          <a:p>
            <a:pPr marL="457200" indent="-3238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+mj-lt"/>
              <a:buAutoNum type="arabicPeriod"/>
            </a:pPr>
            <a:r>
              <a:rPr lang="es-ES" sz="1500" dirty="0">
                <a:solidFill>
                  <a:schemeClr val="dk1"/>
                </a:solidFill>
              </a:rPr>
              <a:t> Nosotros sus ovejas, entendemos a Cristo nuestra Pastora y obedecemos Sus _______________________________ .</a:t>
            </a:r>
            <a:endParaRPr lang="en-US" sz="15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890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1057817</TotalTime>
  <Words>941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Narrow</vt:lpstr>
      <vt:lpstr>Bahnschrift</vt:lpstr>
      <vt:lpstr>Calibri</vt:lpstr>
      <vt:lpstr>Calibri Light</vt:lpstr>
      <vt:lpstr>Century Gothic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7244</cp:revision>
  <cp:lastPrinted>2015-12-22T05:03:42Z</cp:lastPrinted>
  <dcterms:created xsi:type="dcterms:W3CDTF">2011-04-01T14:17:38Z</dcterms:created>
  <dcterms:modified xsi:type="dcterms:W3CDTF">2022-03-06T00:52:42Z</dcterms:modified>
</cp:coreProperties>
</file>