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82" r:id="rId4"/>
    <p:sldId id="281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5C7"/>
    <a:srgbClr val="3AB849"/>
    <a:srgbClr val="2006BA"/>
    <a:srgbClr val="F2B800"/>
    <a:srgbClr val="FF0066"/>
    <a:srgbClr val="F26A1E"/>
    <a:srgbClr val="178317"/>
    <a:srgbClr val="004821"/>
    <a:srgbClr val="009A46"/>
    <a:srgbClr val="ED3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0" autoAdjust="0"/>
    <p:restoredTop sz="94434" autoAdjust="0"/>
  </p:normalViewPr>
  <p:slideViewPr>
    <p:cSldViewPr>
      <p:cViewPr>
        <p:scale>
          <a:sx n="70" d="100"/>
          <a:sy n="70" d="100"/>
        </p:scale>
        <p:origin x="1056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15/06/2017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16.png"/><Relationship Id="rId5" Type="http://schemas.openxmlformats.org/officeDocument/2006/relationships/image" Target="../media/image10.jpg"/><Relationship Id="rId10" Type="http://schemas.openxmlformats.org/officeDocument/2006/relationships/image" Target="../media/image15.pn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2" y="62702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9525" y="886371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pic>
        <p:nvPicPr>
          <p:cNvPr id="19" name="Picture 18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1307567" y="454589"/>
            <a:ext cx="4492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#136 El Pecado de Moisés en el </a:t>
            </a:r>
          </a:p>
          <a:p>
            <a:pPr algn="ctr" eaLnBrk="1" hangingPunct="1"/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Jardín del Edén Parte - 12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16632" y="1321296"/>
            <a:ext cx="6624736" cy="7863691"/>
          </a:xfrm>
          <a:prstGeom prst="rect">
            <a:avLst/>
          </a:prstGeom>
          <a:noFill/>
          <a:ln w="38100">
            <a:noFill/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Fieles hermanos, hoy Cristo Lisbet desea que nosotros veamos las 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consecuencias de  </a:t>
            </a:r>
          </a:p>
          <a:p>
            <a:pPr algn="ctr" eaLnBrk="1" hangingPunct="1"/>
            <a:r>
              <a:rPr lang="es-CR" altLang="es-MX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abandonar a Cristo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pues todo lo que el hombre siembra, lo cosecha, sea bueno o sea malo. También nos dice quien es el único al que debemos de llamar Padre.</a:t>
            </a:r>
          </a:p>
          <a:p>
            <a:pPr algn="ctr" eaLnBrk="1" hangingPunct="1"/>
            <a:endParaRPr lang="es-CR" alt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ML no quiere la destrucción de sus hijos, pero si que regresen de su mal camino. La cosecha de Moisés por desobedecer y rechazar a Cristo fue dura. </a:t>
            </a:r>
            <a:r>
              <a:rPr lang="es-CR" altLang="es-MX" sz="1200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R" altLang="es-MX" sz="1200" dirty="0" err="1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</a:t>
            </a:r>
            <a:r>
              <a:rPr lang="es-CR" altLang="es-MX" sz="1200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28:20) 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hombre se destruye el mismo cuando decide desobedecer a Dios, su mente carnal lo domina porque se cree saber mas que Dios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 rechazar a Cristo se convierte en enemigo de Dios y la ira de Dios viene sobre el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Las palabras que Cristo habla lo turban porque no quiere seguir sus instrucciones, esas palabras se convierten en maldición, confusión y angustia, así vive hasta que le llegue la muerte física.  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 Cristo </a:t>
            </a:r>
            <a:r>
              <a:rPr lang="es-CR" altLang="es-MX" sz="12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Lisbet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 la Vid Verdadera, nada podemos hacer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endParaRPr lang="es-CR" alt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Cristo no esta en la mente, sucede lo siguiente: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mente se enferma con toda clase de pensamientos malos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mente se seca como un desierto porque no tiene el agua de vida CL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persona no sabe la diferencia entre lo bueno y lo malo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mente no tiene calma ni reposo, se vive preocupado y desesperado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persona se vuelve orgullosa y se cree muy inteligente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persona empieza a servir a otros dioses – los pensamientos carnales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persona queda sin Padre y Madre espiritual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carga se vuelve pesada, ya no es ligera, porque Cristo no esta en la mente para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yudarle</a:t>
            </a:r>
          </a:p>
          <a:p>
            <a:pPr eaLnBrk="1" hangingPunct="1"/>
            <a:r>
              <a:rPr lang="es-CR" altLang="es-MX" sz="1000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(Mt 11:28-30)</a:t>
            </a:r>
          </a:p>
          <a:p>
            <a:pPr eaLnBrk="1" hangingPunct="1"/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 también nos explico que </a:t>
            </a:r>
            <a:r>
              <a:rPr lang="es-CR" alt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solo hay un Padre y es Melquisedec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Esposo de Cristo </a:t>
            </a:r>
            <a:r>
              <a:rPr lang="es-CR" alt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Lisbet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Abraham no fue el padre de la fe porque es por la FE de Cristo.  Así como 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Edificador no fue nuestro “padre”, el fue un profeta que trato de tomar el lugar de Cristo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Porque todos los hombres han intentado esconder a la Esposa de Dios.  Por eso todos han llegado a la muerte física y nunca entraron a la Tierra Prometida que es Cristo </a:t>
            </a:r>
            <a:r>
              <a:rPr lang="es-CR" alt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Lisbet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alt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Así que al único que debemos llamar Padre es a Dios Melquisedec!</a:t>
            </a:r>
          </a:p>
          <a:p>
            <a:pPr eaLnBrk="1" hangingPunct="1"/>
            <a:endParaRPr lang="es-CR" alt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RS, 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Cristo </a:t>
            </a:r>
            <a:r>
              <a:rPr lang="es-CR" altLang="es-MX" sz="12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Lisbet</a:t>
            </a:r>
            <a:r>
              <a:rPr lang="es-CR" altLang="es-MX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altLang="es-MX" sz="1200" u="sng" dirty="0">
                <a:latin typeface="Arial" panose="020B0604020202020204" pitchFamily="34" charset="0"/>
                <a:cs typeface="Arial" panose="020B0604020202020204" pitchFamily="34" charset="0"/>
              </a:rPr>
              <a:t>es nuestro gozo eterno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porque vivimos de acuerdo al Espíritu de Dios, por eso tenemos paz y reposo en la mente.  </a:t>
            </a:r>
            <a:r>
              <a:rPr lang="es-CR" altLang="es-MX" sz="1200" u="sng" dirty="0">
                <a:latin typeface="Arial" panose="020B0604020202020204" pitchFamily="34" charset="0"/>
                <a:cs typeface="Arial" panose="020B0604020202020204" pitchFamily="34" charset="0"/>
              </a:rPr>
              <a:t>Ella nos da sus palabras de amor para ayudarnos en el camino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nos revela todas las cosas y nos educa, pero 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juzga los pensamientos de los hombres.</a:t>
            </a:r>
          </a:p>
          <a:p>
            <a:pPr eaLnBrk="1" hangingPunct="1"/>
            <a:endParaRPr lang="es-CR" alt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importante siempre dar buen fruto para Dios </a:t>
            </a:r>
            <a:r>
              <a:rPr lang="es-CR" alt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MelquisedecLisbet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Para dar buen fruto debemos estar pegados a la Vid Verdadera 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 y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escuchar bien sus palabras de Vida 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Eterna. Debemos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mantener nuestros pensamientos ordenados y dominar cualquier dios que se quiera levantar en nuestra 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mente,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en contra de </a:t>
            </a:r>
            <a:r>
              <a:rPr lang="es-CR" alt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MelquisedecLisbet</a:t>
            </a: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llevándolo cautivo con amor. </a:t>
            </a:r>
            <a:endParaRPr lang="es-CR" alt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s-CR" alt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CR" sz="1600" b="1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Cristo Lisbet, gracias por darnos tu gozo, nosotros </a:t>
            </a:r>
          </a:p>
          <a:p>
            <a:pPr eaLnBrk="1" hangingPunct="1"/>
            <a:r>
              <a:rPr lang="es-CR" sz="1600" b="1" dirty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R" sz="1600" b="1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vivimos con calma, en reposo, sin apresurarnos por 	  </a:t>
            </a:r>
          </a:p>
          <a:p>
            <a:pPr eaLnBrk="1" hangingPunct="1"/>
            <a:r>
              <a:rPr lang="es-CR" sz="1600" b="1" dirty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R" sz="1600" b="1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nada, como lo haces tu. Amen, Aleluya!</a:t>
            </a:r>
          </a:p>
        </p:txBody>
      </p:sp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695" y="7236296"/>
            <a:ext cx="476673" cy="404812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80" y="7246541"/>
            <a:ext cx="440987" cy="404812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87286" y="1166616"/>
            <a:ext cx="464755" cy="660248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" y="1212112"/>
            <a:ext cx="464755" cy="5692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9153">
            <a:off x="5560521" y="3513003"/>
            <a:ext cx="1112705" cy="104594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06" y="8171116"/>
            <a:ext cx="1310764" cy="95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45" y="1824667"/>
            <a:ext cx="650105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3 para la RS menor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para la RS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compartimos los siguientes significados: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/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Turbarse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Confundirse con lo que uno escucha.  </a:t>
            </a:r>
          </a:p>
          <a:p>
            <a:pPr marL="287338"/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Angustia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Una inquietud en la mente, no se puede tener paz.</a:t>
            </a:r>
          </a:p>
          <a:p>
            <a:pPr marL="287338"/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Quién destruye al hombre?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Dime 2 cosas que pasan en la mente sin CL.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¿Quién es el único Padre espiritual?</a:t>
            </a:r>
          </a:p>
          <a:p>
            <a:pPr lvl="1"/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Dar buen fruto para Dios	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RS va a trazar una línea de cada pensamiento que da buen fruto para Dios ML, hacia la </a:t>
            </a:r>
            <a:r>
              <a:rPr lang="es-CR" sz="1400" smtClean="0">
                <a:latin typeface="Arial" panose="020B0604020202020204" pitchFamily="34" charset="0"/>
                <a:cs typeface="Arial" panose="020B0604020202020204" pitchFamily="34" charset="0"/>
              </a:rPr>
              <a:t>mente de la niña. 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los pensamientos que no dan buen fruto le dibujan un corazón y le hacen una raya de lado a lado, como símbolo de que no son buenos. Pero los llevamos cautivos con amor.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	Ejemplo.		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Materiales:	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Crayolas/lápices de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168038" y="1278127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50" name="Picture 49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860283"/>
            <a:ext cx="1227555" cy="6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07567" y="454589"/>
            <a:ext cx="4492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#136 El Pecado de Moisés en el </a:t>
            </a:r>
          </a:p>
          <a:p>
            <a:pPr algn="ctr" eaLnBrk="1" hangingPunct="1"/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Jardín del Edén Parte - 12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085" y="6290158"/>
            <a:ext cx="898615" cy="872532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69" y="6255966"/>
            <a:ext cx="1122276" cy="117486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4852617" y="6255966"/>
            <a:ext cx="1485550" cy="10574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07567" y="454589"/>
            <a:ext cx="4492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#136 El Pecado de Moisés en el </a:t>
            </a:r>
          </a:p>
          <a:p>
            <a:pPr algn="ctr" eaLnBrk="1" hangingPunct="1"/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Jardín del Edén Parte - 12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03" y="4396420"/>
            <a:ext cx="1573158" cy="157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" y="6859639"/>
            <a:ext cx="2061052" cy="20012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737" y="7349581"/>
            <a:ext cx="1555282" cy="14454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176" y="4396419"/>
            <a:ext cx="1974189" cy="20537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62" y="7585838"/>
            <a:ext cx="1925074" cy="15044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8" y="1277147"/>
            <a:ext cx="1907349" cy="18695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5575">
            <a:off x="4369443" y="1849000"/>
            <a:ext cx="2467639" cy="196035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8816" y="2684459"/>
            <a:ext cx="114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Tengo</a:t>
            </a:r>
            <a:r>
              <a:rPr lang="en-US" b="1" dirty="0" smtClean="0"/>
              <a:t> Paz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 rot="20623915">
            <a:off x="709253" y="8381349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Tengo</a:t>
            </a:r>
            <a:r>
              <a:rPr lang="en-US" b="1" dirty="0" smtClean="0"/>
              <a:t> </a:t>
            </a:r>
            <a:r>
              <a:rPr lang="en-US" b="1" dirty="0" err="1" smtClean="0"/>
              <a:t>Miedo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49082" y="6019963"/>
            <a:ext cx="1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Tengo</a:t>
            </a:r>
            <a:r>
              <a:rPr lang="en-US" b="1" dirty="0" smtClean="0"/>
              <a:t> Amor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 rot="1880889">
            <a:off x="5402197" y="1707251"/>
            <a:ext cx="136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Soy un </a:t>
            </a:r>
            <a:r>
              <a:rPr lang="en-US" b="1" dirty="0" err="1" smtClean="0"/>
              <a:t>buen</a:t>
            </a:r>
            <a:r>
              <a:rPr lang="en-US" b="1" dirty="0" smtClean="0"/>
              <a:t> amigo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1916" y="5759687"/>
            <a:ext cx="139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Estoy</a:t>
            </a:r>
            <a:r>
              <a:rPr lang="en-US" b="1" dirty="0" smtClean="0"/>
              <a:t> Triste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40968" y="7216506"/>
            <a:ext cx="139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Tengo</a:t>
            </a:r>
            <a:r>
              <a:rPr lang="en-US" b="1" dirty="0" smtClean="0"/>
              <a:t> </a:t>
            </a:r>
            <a:r>
              <a:rPr lang="en-US" b="1" dirty="0" err="1" smtClean="0"/>
              <a:t>Dudas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01737" y="8712978"/>
            <a:ext cx="124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Soy </a:t>
            </a:r>
            <a:r>
              <a:rPr lang="en-US" b="1" dirty="0" err="1" smtClean="0"/>
              <a:t>Feliz</a:t>
            </a:r>
            <a:r>
              <a:rPr lang="en-US" b="1" dirty="0" smtClean="0"/>
              <a:t>!</a:t>
            </a:r>
            <a:endParaRPr lang="en-US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504" y="1019203"/>
            <a:ext cx="1762305" cy="19032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843" y="3146742"/>
            <a:ext cx="3133516" cy="3914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741155">
            <a:off x="2016972" y="3248972"/>
            <a:ext cx="1430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R" sz="1400" b="1" dirty="0" smtClean="0"/>
              <a:t>Como puedo dar buen fruto para ML?</a:t>
            </a:r>
            <a:endParaRPr lang="es-CR" sz="1400" b="1" dirty="0"/>
          </a:p>
        </p:txBody>
      </p:sp>
    </p:spTree>
    <p:extLst>
      <p:ext uri="{BB962C8B-B14F-4D97-AF65-F5344CB8AC3E}">
        <p14:creationId xmlns:p14="http://schemas.microsoft.com/office/powerpoint/2010/main" val="41584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Rectangle 39"/>
          <p:cNvSpPr/>
          <p:nvPr/>
        </p:nvSpPr>
        <p:spPr>
          <a:xfrm rot="3211247">
            <a:off x="3942254" y="4939131"/>
            <a:ext cx="1067718" cy="496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07567" y="454589"/>
            <a:ext cx="4492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#136 El Pecado de Moisés en el </a:t>
            </a:r>
          </a:p>
          <a:p>
            <a:pPr algn="ctr" eaLnBrk="1" hangingPunct="1"/>
            <a:r>
              <a:rPr lang="es-CR" altLang="es-MX" sz="1400" u="sng" dirty="0" smtClean="0">
                <a:latin typeface="Algerian" panose="04020705040A02060702" pitchFamily="82" charset="0"/>
                <a:ea typeface="Kozuka Gothic Pr6N L" panose="020B0200000000000000" pitchFamily="34" charset="-128"/>
                <a:cs typeface="Gisha" panose="020B0502040204020203" pitchFamily="34" charset="-79"/>
              </a:rPr>
              <a:t>Jardín del Edén Parte - 12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640" y="1291865"/>
            <a:ext cx="6517460" cy="76726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2976" y="5868144"/>
            <a:ext cx="32403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95032" y="6436139"/>
            <a:ext cx="11279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AB849"/>
                </a:solidFill>
              </a:rPr>
              <a:t>Vertical</a:t>
            </a:r>
            <a:endParaRPr lang="en-US" dirty="0">
              <a:solidFill>
                <a:srgbClr val="3AB8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304" y="6436139"/>
            <a:ext cx="13570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F45C7"/>
                </a:solidFill>
              </a:rPr>
              <a:t>Horizontal</a:t>
            </a:r>
            <a:endParaRPr lang="en-US" dirty="0">
              <a:solidFill>
                <a:srgbClr val="8F45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925457</TotalTime>
  <Words>756</Words>
  <Application>Microsoft Office PowerPoint</Application>
  <PresentationFormat>On-screen Show (4:3)</PresentationFormat>
  <Paragraphs>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Kozuka Gothic Pr6N L</vt:lpstr>
      <vt:lpstr>Algerian</vt:lpstr>
      <vt:lpstr>Arial</vt:lpstr>
      <vt:lpstr>Calibri</vt:lpstr>
      <vt:lpstr>Calibri Light</vt:lpstr>
      <vt:lpstr>Century Gothic</vt:lpstr>
      <vt:lpstr>Gisha</vt:lpstr>
      <vt:lpstr>Harrington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7021</cp:revision>
  <cp:lastPrinted>2015-12-22T05:03:42Z</cp:lastPrinted>
  <dcterms:created xsi:type="dcterms:W3CDTF">2011-04-01T14:17:38Z</dcterms:created>
  <dcterms:modified xsi:type="dcterms:W3CDTF">2017-06-16T00:40:41Z</dcterms:modified>
</cp:coreProperties>
</file>