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7" r:id="rId4"/>
    <p:sldId id="278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a Cobena" initials="KC" lastIdx="1" clrIdx="0">
    <p:extLst>
      <p:ext uri="{19B8F6BF-5375-455C-9EA6-DF929625EA0E}">
        <p15:presenceInfo xmlns:p15="http://schemas.microsoft.com/office/powerpoint/2012/main" userId="Kathya Cob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006BA"/>
    <a:srgbClr val="7F6AFA"/>
    <a:srgbClr val="B957A6"/>
    <a:srgbClr val="F26A1E"/>
    <a:srgbClr val="FF6699"/>
    <a:srgbClr val="17CF29"/>
    <a:srgbClr val="FF9999"/>
    <a:srgbClr val="E785DB"/>
    <a:srgbClr val="FEE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>
      <p:cViewPr>
        <p:scale>
          <a:sx n="79" d="100"/>
          <a:sy n="79" d="100"/>
        </p:scale>
        <p:origin x="1650" y="-15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15/08/2022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20568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257067" y="1636121"/>
            <a:ext cx="6268277" cy="7140416"/>
          </a:xfrm>
          <a:prstGeom prst="rect">
            <a:avLst/>
          </a:prstGeom>
          <a:noFill/>
          <a:ln w="28575">
            <a:solidFill>
              <a:srgbClr val="FF0066"/>
            </a:solidFill>
            <a:prstDash val="lgDashDot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santos, hoy. escucharemos algunos testimonios de los niños de Cristo Lisbet de diferentes partes del mundo y como le agradecen a nuestra Madre por todo Su Amor. </a:t>
            </a: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Kiany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 – Costa Rica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Nuestra hermana le agradece a MelquisedecLisbet por cuidar de ella y su familia. Ella le pide perdón a nuestros Padres por dejar entrar dioses ajenos a su mente, tales como la mentira, tristeza, miedo y vergüenza.  Ella temía no entender matemática pero le pidió al Padre Melquisedec en el poderoso nombre de Cristo Lisbet y pudo entender y mejorar. Saco buenas notas y va para quinto grado. También agradece por su perro que es muy sano y siempre la protege.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Nuestra hermana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Kiany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pide que todas las personas en el mundo se unan al Reino de Salem, Reino de Justicia y de Verdad.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Thiago y Lisbet – USA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Nuestro hermano Thiago agradece a Cristo Lisbet por ser su Madre Espiritual y por ayudarlo a ser bueno.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Lisbet le agradece a Cristo Lisbet porque le da paz, la cuida, la ama y la mantiene sana. También porque le enseña a no pelear.  Que belleza como  nuestra hermana le dice que ella Ama, Agrada y Vive solo para MelquisedecLisbet. 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Salma – Argentina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Nuestra hermana agradece a MelquisedecLisbet por haber podido aprender a leer y pasar de grado. Ella junto a sus hermanos siempre oran antes dormir y antes de ir a la escuela. En su escuela antes de abrir su cuaderno y empezar su día, Salma da su grito de jubilo y canta la alabanza “Eterna Soy” y todo le sale bien. Ella da las gracias a nuestro Padre Melquisedec por la vida de Cristo Lisbet.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que lindos testimonios de lo que hacen MelquisedecLisbet en las vidas de nuestros hermanos y como todo lo que piden a nuestros Padres, Ellos se los han concedido en Su Justicia y Buena Voluntad. </a:t>
            </a:r>
          </a:p>
          <a:p>
            <a:endParaRPr lang="es-C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FFC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¡Gracias MelquisedecLisbet por contestar nuestras peticiones y cuidar de nosotros siempre.  </a:t>
            </a:r>
          </a:p>
          <a:p>
            <a:pPr algn="ctr"/>
            <a:r>
              <a:rPr lang="es-CR" b="1" dirty="0">
                <a:solidFill>
                  <a:srgbClr val="FFC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Amen, Aleluya!</a:t>
            </a:r>
            <a:endParaRPr lang="es-CR" dirty="0">
              <a:solidFill>
                <a:srgbClr val="FFC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B556EC-B68B-E515-0400-F391F3BA6FD6}"/>
              </a:ext>
            </a:extLst>
          </p:cNvPr>
          <p:cNvSpPr/>
          <p:nvPr/>
        </p:nvSpPr>
        <p:spPr>
          <a:xfrm>
            <a:off x="1158957" y="737886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dirty="0">
                <a:latin typeface="Century Gothic" panose="020B0502020202020204" pitchFamily="34" charset="0"/>
              </a:rPr>
              <a:t>Clase#408 Testimonios Cristo </a:t>
            </a:r>
            <a:r>
              <a:rPr lang="es-CR" dirty="0" err="1">
                <a:latin typeface="Century Gothic" panose="020B0502020202020204" pitchFamily="34" charset="0"/>
              </a:rPr>
              <a:t>Kids</a:t>
            </a:r>
            <a:endParaRPr lang="es-CR" dirty="0">
              <a:latin typeface="Century Gothic" panose="020B0502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0FD561D-9B67-5F2A-E081-3A145490B4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312" y="8091597"/>
            <a:ext cx="1051154" cy="10806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AFE80ED-56A3-AB6D-C9DB-C690A844318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68294" flipH="1">
            <a:off x="5798881" y="8086717"/>
            <a:ext cx="1024806" cy="105351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06D7187-7619-2BE4-E8D0-793DC44C3C8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5552">
            <a:off x="3090976" y="3930861"/>
            <a:ext cx="672465" cy="6940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A8A6750-7C0F-9260-1A50-29A180C10C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168" y="5508104"/>
            <a:ext cx="617855" cy="61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844824" y="1227006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067" y="1923268"/>
            <a:ext cx="612426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4, la pagina 3 imprimir a color y papel mas grueso para los todos los niños</a:t>
            </a:r>
            <a:endParaRPr lang="es-C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durante la semana.</a:t>
            </a:r>
          </a:p>
          <a:p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Juego - Lo que Aprendo en Rey de Salem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jugar el juego en la pagina tres.  Deben recortar las tarjetas de juego de la pagina cuatro. </a:t>
            </a: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Reglas: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Si tienen un dado, el que saca el numero menor va de primero y así sucesivamente. Si no tienen un dado escriben números en un papel y escogen uno.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niño escoge una tarjeta, si puede contestar la pregunta correctamente sigue las instrucciones en la tarjeta y así hasta que uno llegue a la meta final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Divertirse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Respuestas: Guía para el juego pero hay varias respuestas posibles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Nombre del ministerio - Rey de Salem lo dirigen Dios MelquisedecLisbet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Honrar a Padre/Madre – Cumplir todo lo que MelquisedecLisbet piden de nosotros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Como llegamos a ser inmortales: Muriendo a la mente carnal y sus deseos. Siendo santos, limpios y puros.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Ayuda Idónea – Cristo Lisbet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Lisbet es – La Esposa de Dios Melquisedec, la Sabiduría, la Mujer Perfecta entre otros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llama – Hijos, santos ángeles, estrellas resplandecientes entre otros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Carta abierta – Ser testimonio del poder de MelquisedecLisbet para las personas a nuestro alrededor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Beneficios – Amor, paz, salud, felicidad, vida eterna, alegría, gozo, armonía…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        				      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Tijeras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Botones de diferentes colores o alguna otra pieza para mover en el juego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45FF238-6DDA-03EB-0591-29106DFD93F9}"/>
              </a:ext>
            </a:extLst>
          </p:cNvPr>
          <p:cNvSpPr/>
          <p:nvPr/>
        </p:nvSpPr>
        <p:spPr>
          <a:xfrm>
            <a:off x="836713" y="776968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dirty="0">
                <a:latin typeface="Century Gothic" panose="020B0502020202020204" pitchFamily="34" charset="0"/>
              </a:rPr>
              <a:t>Clase#408 Testimonios Cristo </a:t>
            </a:r>
            <a:r>
              <a:rPr lang="es-CR" dirty="0" err="1">
                <a:latin typeface="Century Gothic" panose="020B0502020202020204" pitchFamily="34" charset="0"/>
              </a:rPr>
              <a:t>Kids</a:t>
            </a:r>
            <a:endParaRPr lang="es-C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782706" y="967524"/>
            <a:ext cx="52925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600" b="1" dirty="0">
                <a:latin typeface="Castellar" panose="020A0402060406010301" pitchFamily="18" charset="0"/>
                <a:cs typeface="Arial" panose="020B0604020202020204" pitchFamily="34" charset="0"/>
              </a:rPr>
              <a:t>Juego: Lo que aprendo en Rey de Salem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B54752-2B12-B1AF-8129-E26B6D57B8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509" t="22112" r="27708" b="10377"/>
          <a:stretch/>
        </p:blipFill>
        <p:spPr>
          <a:xfrm>
            <a:off x="17060" y="1679667"/>
            <a:ext cx="6858000" cy="7464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9C6C56-EE60-B410-A3C5-F8F8DA486941}"/>
              </a:ext>
            </a:extLst>
          </p:cNvPr>
          <p:cNvSpPr txBox="1"/>
          <p:nvPr/>
        </p:nvSpPr>
        <p:spPr>
          <a:xfrm>
            <a:off x="4625120" y="478802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/>
              <a:t>Regresa un espacio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C37CC-F2D1-0F11-EE12-6126F69202BA}"/>
              </a:ext>
            </a:extLst>
          </p:cNvPr>
          <p:cNvSpPr txBox="1"/>
          <p:nvPr/>
        </p:nvSpPr>
        <p:spPr>
          <a:xfrm>
            <a:off x="2509956" y="781236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/>
              <a:t>Regresa dos espacios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E50720-B433-739C-E9E4-F5784A4A41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" r="76659"/>
          <a:stretch/>
        </p:blipFill>
        <p:spPr>
          <a:xfrm>
            <a:off x="3068960" y="3059832"/>
            <a:ext cx="1872208" cy="15470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74F84DF-3D32-D144-F94A-6F16F7461F9B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88" t="71686" r="8980" b="-429"/>
          <a:stretch/>
        </p:blipFill>
        <p:spPr bwMode="auto">
          <a:xfrm>
            <a:off x="2574845" y="2097524"/>
            <a:ext cx="854155" cy="7386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70DC4F6-1BBE-AF45-3C0D-55780018E55B}"/>
              </a:ext>
            </a:extLst>
          </p:cNvPr>
          <p:cNvSpPr/>
          <p:nvPr/>
        </p:nvSpPr>
        <p:spPr>
          <a:xfrm>
            <a:off x="4625120" y="2264855"/>
            <a:ext cx="85415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PAZ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3056BA-88BE-45E1-1359-9EF1AC503B15}"/>
              </a:ext>
            </a:extLst>
          </p:cNvPr>
          <p:cNvSpPr/>
          <p:nvPr/>
        </p:nvSpPr>
        <p:spPr>
          <a:xfrm>
            <a:off x="2550930" y="4950168"/>
            <a:ext cx="85415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FE</a:t>
            </a:r>
            <a:endParaRPr lang="en-US" sz="2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FB474A-84D3-4737-3B2C-1803437125A3}"/>
              </a:ext>
            </a:extLst>
          </p:cNvPr>
          <p:cNvSpPr/>
          <p:nvPr/>
        </p:nvSpPr>
        <p:spPr>
          <a:xfrm>
            <a:off x="5755080" y="5011723"/>
            <a:ext cx="85415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GOZO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F0C752-1FB9-A7BB-325B-D888A3B84130}"/>
              </a:ext>
            </a:extLst>
          </p:cNvPr>
          <p:cNvSpPr/>
          <p:nvPr/>
        </p:nvSpPr>
        <p:spPr>
          <a:xfrm>
            <a:off x="925780" y="6819274"/>
            <a:ext cx="158417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R" sz="2000" b="1" cap="none" spc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Paciencia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209B8B-2ED9-969F-16DF-F740DB4A2C29}"/>
              </a:ext>
            </a:extLst>
          </p:cNvPr>
          <p:cNvSpPr/>
          <p:nvPr/>
        </p:nvSpPr>
        <p:spPr>
          <a:xfrm rot="19560951">
            <a:off x="5596965" y="7881193"/>
            <a:ext cx="10922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2400" b="1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Triunfo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37E204-F679-03F8-B393-9321AD8841BC}"/>
              </a:ext>
            </a:extLst>
          </p:cNvPr>
          <p:cNvSpPr/>
          <p:nvPr/>
        </p:nvSpPr>
        <p:spPr>
          <a:xfrm>
            <a:off x="489763" y="2124361"/>
            <a:ext cx="17779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Tengo la mente </a:t>
            </a:r>
          </a:p>
          <a:p>
            <a:pPr algn="ctr"/>
            <a:r>
              <a:rPr lang="es-C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Cristo Lisbet en mi</a:t>
            </a:r>
          </a:p>
        </p:txBody>
      </p:sp>
    </p:spTree>
    <p:extLst>
      <p:ext uri="{BB962C8B-B14F-4D97-AF65-F5344CB8AC3E}">
        <p14:creationId xmlns:p14="http://schemas.microsoft.com/office/powerpoint/2010/main" val="305857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790203" y="902699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Recorta las tarjetas para el juego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67" y="0"/>
            <a:ext cx="4836105" cy="9026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15A6BA-2F0E-B59B-1A4C-1C4DF0EA3917}"/>
              </a:ext>
            </a:extLst>
          </p:cNvPr>
          <p:cNvSpPr txBox="1"/>
          <p:nvPr/>
        </p:nvSpPr>
        <p:spPr>
          <a:xfrm>
            <a:off x="404664" y="1580280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Como se llama nuestro ministerio y Quienes lo dirigen?</a:t>
            </a:r>
          </a:p>
          <a:p>
            <a:endParaRPr lang="es-CR" dirty="0"/>
          </a:p>
          <a:p>
            <a:pPr algn="ctr"/>
            <a:r>
              <a:rPr lang="es-CR" dirty="0"/>
              <a:t>Avanza 1 espacio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B8821-156F-2D5C-C663-B50848ED0CE3}"/>
              </a:ext>
            </a:extLst>
          </p:cNvPr>
          <p:cNvSpPr txBox="1"/>
          <p:nvPr/>
        </p:nvSpPr>
        <p:spPr>
          <a:xfrm>
            <a:off x="404664" y="6709129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Di 3 nombres que Cristo usa para llamarnos a nosotros.</a:t>
            </a:r>
          </a:p>
          <a:p>
            <a:endParaRPr lang="es-CR" dirty="0"/>
          </a:p>
          <a:p>
            <a:endParaRPr lang="es-CR" dirty="0"/>
          </a:p>
          <a:p>
            <a:pPr algn="ctr"/>
            <a:r>
              <a:rPr lang="es-CR" dirty="0"/>
              <a:t>Ve al espacio Paz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A74B3-024D-8EDE-CF62-CC422830AE49}"/>
              </a:ext>
            </a:extLst>
          </p:cNvPr>
          <p:cNvSpPr txBox="1"/>
          <p:nvPr/>
        </p:nvSpPr>
        <p:spPr>
          <a:xfrm>
            <a:off x="2675119" y="6709129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Que significa ser una carta abierta para el mundo?</a:t>
            </a:r>
          </a:p>
          <a:p>
            <a:pPr algn="ctr"/>
            <a:endParaRPr lang="es-CR" dirty="0"/>
          </a:p>
          <a:p>
            <a:endParaRPr lang="es-CR" dirty="0"/>
          </a:p>
          <a:p>
            <a:pPr algn="ctr"/>
            <a:r>
              <a:rPr lang="es-CR" dirty="0"/>
              <a:t>Avanza 2 espacios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A689B3-9BAE-D6F4-0709-DE824F9C0DE4}"/>
              </a:ext>
            </a:extLst>
          </p:cNvPr>
          <p:cNvSpPr txBox="1"/>
          <p:nvPr/>
        </p:nvSpPr>
        <p:spPr>
          <a:xfrm>
            <a:off x="4984995" y="6709129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Menciona 4 beneficios que recibimos de parte de Dios.</a:t>
            </a:r>
          </a:p>
          <a:p>
            <a:endParaRPr lang="es-CR" dirty="0"/>
          </a:p>
          <a:p>
            <a:endParaRPr lang="es-CR" dirty="0"/>
          </a:p>
          <a:p>
            <a:pPr algn="ctr"/>
            <a:r>
              <a:rPr lang="es-CR" dirty="0"/>
              <a:t>Ve al espacio </a:t>
            </a:r>
          </a:p>
          <a:p>
            <a:pPr algn="ctr"/>
            <a:r>
              <a:rPr lang="es-CR" dirty="0"/>
              <a:t>Fe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85F6E-1D32-A2F3-D810-9AD0CD739EE7}"/>
              </a:ext>
            </a:extLst>
          </p:cNvPr>
          <p:cNvSpPr txBox="1"/>
          <p:nvPr/>
        </p:nvSpPr>
        <p:spPr>
          <a:xfrm>
            <a:off x="2675119" y="1597913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Que significa honrar a Padre y Madre como dice en </a:t>
            </a:r>
          </a:p>
          <a:p>
            <a:pPr algn="ctr"/>
            <a:r>
              <a:rPr lang="es-CR" dirty="0"/>
              <a:t>Efesios 6:2?</a:t>
            </a:r>
          </a:p>
          <a:p>
            <a:endParaRPr lang="es-CR" dirty="0"/>
          </a:p>
          <a:p>
            <a:pPr algn="ctr"/>
            <a:r>
              <a:rPr lang="es-CR" dirty="0"/>
              <a:t>Avanza 3 espacios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9B14C0-5A50-DEB4-3747-028D2AFC2127}"/>
              </a:ext>
            </a:extLst>
          </p:cNvPr>
          <p:cNvSpPr txBox="1"/>
          <p:nvPr/>
        </p:nvSpPr>
        <p:spPr>
          <a:xfrm>
            <a:off x="2675119" y="4153521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Quien es nuestra Ayuda Idónea para ser Igual a Dios?</a:t>
            </a:r>
          </a:p>
          <a:p>
            <a:endParaRPr lang="es-CR" dirty="0"/>
          </a:p>
          <a:p>
            <a:endParaRPr lang="es-CR" dirty="0"/>
          </a:p>
          <a:p>
            <a:pPr algn="ctr"/>
            <a:r>
              <a:rPr lang="es-CR" dirty="0"/>
              <a:t>Avanza 2 espacios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4293B9-F3F8-62D0-D59D-EC96E0A8C472}"/>
              </a:ext>
            </a:extLst>
          </p:cNvPr>
          <p:cNvSpPr txBox="1"/>
          <p:nvPr/>
        </p:nvSpPr>
        <p:spPr>
          <a:xfrm>
            <a:off x="4984995" y="4153521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Di 3 cosas de Quien es Cristo Lisbet.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pPr algn="ctr"/>
            <a:r>
              <a:rPr lang="es-CR" dirty="0"/>
              <a:t>Ve al espacio </a:t>
            </a:r>
          </a:p>
          <a:p>
            <a:pPr algn="ctr"/>
            <a:r>
              <a:rPr lang="es-CR" dirty="0"/>
              <a:t>Paciencia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E9AAD8-9912-1F32-6216-93C5D15ECC14}"/>
              </a:ext>
            </a:extLst>
          </p:cNvPr>
          <p:cNvSpPr txBox="1"/>
          <p:nvPr/>
        </p:nvSpPr>
        <p:spPr>
          <a:xfrm>
            <a:off x="4944749" y="1580280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Como podemos llegar a ser inmortales como Cristo Lisbet?</a:t>
            </a:r>
          </a:p>
          <a:p>
            <a:endParaRPr lang="es-CR" dirty="0"/>
          </a:p>
          <a:p>
            <a:pPr algn="ctr"/>
            <a:r>
              <a:rPr lang="es-CR" dirty="0"/>
              <a:t>Avanza 4 espacios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5FB72A-4B72-8535-80F0-799B6DFE95FE}"/>
              </a:ext>
            </a:extLst>
          </p:cNvPr>
          <p:cNvSpPr txBox="1"/>
          <p:nvPr/>
        </p:nvSpPr>
        <p:spPr>
          <a:xfrm>
            <a:off x="404664" y="4159453"/>
            <a:ext cx="1656184" cy="2308324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Canta una alabanza para dar Honra al Todopoderoso Dios.</a:t>
            </a:r>
          </a:p>
          <a:p>
            <a:endParaRPr lang="es-CR" dirty="0"/>
          </a:p>
          <a:p>
            <a:pPr algn="ctr"/>
            <a:r>
              <a:rPr lang="es-CR" dirty="0"/>
              <a:t>Ve al espacio</a:t>
            </a:r>
          </a:p>
          <a:p>
            <a:pPr algn="ctr"/>
            <a:r>
              <a:rPr lang="es-CR" dirty="0"/>
              <a:t>Gozo</a:t>
            </a:r>
          </a:p>
        </p:txBody>
      </p:sp>
    </p:spTree>
    <p:extLst>
      <p:ext uri="{BB962C8B-B14F-4D97-AF65-F5344CB8AC3E}">
        <p14:creationId xmlns:p14="http://schemas.microsoft.com/office/powerpoint/2010/main" val="302361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1188489</TotalTime>
  <Words>837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Castellar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8387</cp:revision>
  <cp:lastPrinted>2015-12-22T05:03:42Z</cp:lastPrinted>
  <dcterms:created xsi:type="dcterms:W3CDTF">2011-04-01T14:17:38Z</dcterms:created>
  <dcterms:modified xsi:type="dcterms:W3CDTF">2022-09-03T14:19:54Z</dcterms:modified>
</cp:coreProperties>
</file>