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7"/>
  </p:notesMasterIdLst>
  <p:sldIdLst>
    <p:sldId id="270" r:id="rId2"/>
    <p:sldId id="276" r:id="rId3"/>
    <p:sldId id="278" r:id="rId4"/>
    <p:sldId id="279" r:id="rId5"/>
    <p:sldId id="280" r:id="rId6"/>
  </p:sldIdLst>
  <p:sldSz cx="6858000" cy="9144000" type="screen4x3"/>
  <p:notesSz cx="6888163" cy="100203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B00"/>
    <a:srgbClr val="FF0066"/>
    <a:srgbClr val="2006BA"/>
    <a:srgbClr val="F26A1E"/>
    <a:srgbClr val="EAEAEA"/>
    <a:srgbClr val="FF9999"/>
    <a:srgbClr val="17CF29"/>
    <a:srgbClr val="00FF00"/>
    <a:srgbClr val="7F6AFA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74" autoAdjust="0"/>
    <p:restoredTop sz="94434" autoAdjust="0"/>
  </p:normalViewPr>
  <p:slideViewPr>
    <p:cSldViewPr>
      <p:cViewPr>
        <p:scale>
          <a:sx n="75" d="100"/>
          <a:sy n="75" d="100"/>
        </p:scale>
        <p:origin x="1092" y="-119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1/05/2018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1/05/2018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1/05/2018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1/05/2018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1/05/2018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1/05/2018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1/05/2018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1/05/2018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1/05/2018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1/05/2018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1/05/2018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1/05/2018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1/05/2018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2 Rectángulo"/>
          <p:cNvSpPr>
            <a:spLocks noChangeArrowheads="1"/>
          </p:cNvSpPr>
          <p:nvPr/>
        </p:nvSpPr>
        <p:spPr bwMode="auto">
          <a:xfrm>
            <a:off x="1334927" y="60776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-22611" y="1033033"/>
            <a:ext cx="25922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100" b="1" dirty="0" smtClean="0"/>
              <a:t>¡Por MelquisedecLisbet!</a:t>
            </a:r>
          </a:p>
          <a:p>
            <a:pPr eaLnBrk="1" hangingPunct="1"/>
            <a:r>
              <a:rPr lang="es-CR" altLang="es-MX" sz="1100" b="1" dirty="0" smtClean="0"/>
              <a:t>¡Por nuestro Padre y nuestra Madre!</a:t>
            </a:r>
            <a:endParaRPr lang="es-CR" altLang="es-MX" sz="1100" b="1" dirty="0"/>
          </a:p>
        </p:txBody>
      </p:sp>
      <p:pic>
        <p:nvPicPr>
          <p:cNvPr id="19" name="Picture 18" descr="C:\Users\Kathya\Downloads\M-L RS 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804" y="70865"/>
            <a:ext cx="1145144" cy="85854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382130" y="479036"/>
            <a:ext cx="424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</a:t>
            </a:r>
            <a:r>
              <a:rPr lang="es-ES" sz="1600" dirty="0" smtClean="0">
                <a:latin typeface="Century Gothic" panose="020B0502020202020204" pitchFamily="34" charset="0"/>
              </a:rPr>
              <a:t>182 Caminando sobre las aguas con Cristo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sp>
        <p:nvSpPr>
          <p:cNvPr id="10" name="68 Rectángulo"/>
          <p:cNvSpPr>
            <a:spLocks noChangeArrowheads="1"/>
          </p:cNvSpPr>
          <p:nvPr/>
        </p:nvSpPr>
        <p:spPr bwMode="auto">
          <a:xfrm>
            <a:off x="1" y="1463920"/>
            <a:ext cx="6822947" cy="7755969"/>
          </a:xfrm>
          <a:prstGeom prst="rect">
            <a:avLst/>
          </a:prstGeom>
          <a:noFill/>
          <a:ln w="38100">
            <a:noFill/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Santos ángeles, hoy nuestros Padres nos explican la historia cuando Cristo le dice a Pedro </a:t>
            </a:r>
          </a:p>
          <a:p>
            <a:pPr algn="ctr"/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que camine con Ella sobre las aguas. </a:t>
            </a: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Pedro se asustó y se dejó 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influenciar por los muchos </a:t>
            </a:r>
          </a:p>
          <a:p>
            <a:pPr algn="ctr"/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pensamientos en su mente, y por poco termina ahogado en su mente carnal. El caminar </a:t>
            </a:r>
          </a:p>
          <a:p>
            <a:pPr algn="ctr"/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sobre el agua es una figura, porque nadie puede, físicamente caminar sobre el agua. </a:t>
            </a:r>
          </a:p>
          <a:p>
            <a:pPr algn="ctr"/>
            <a:endParaRPr lang="es-C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Las muchas aguas son figura de la mente carnal que no sabe la diferencia entre lo que es bueno o malo para Dios. 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Dios MelquisedecLisbet solo vive en una mente que </a:t>
            </a:r>
            <a:r>
              <a:rPr lang="es-CR" sz="1100" u="sng" dirty="0">
                <a:latin typeface="Arial" panose="020B0604020202020204" pitchFamily="34" charset="0"/>
                <a:cs typeface="Arial" panose="020B0604020202020204" pitchFamily="34" charset="0"/>
              </a:rPr>
              <a:t>esté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limpia y pura, que viva conforme a Su </a:t>
            </a:r>
            <a:r>
              <a:rPr lang="es-CR" sz="1100" u="sng" smtClean="0">
                <a:latin typeface="Arial" panose="020B0604020202020204" pitchFamily="34" charset="0"/>
                <a:cs typeface="Arial" panose="020B0604020202020204" pitchFamily="34" charset="0"/>
              </a:rPr>
              <a:t>voluntad</a:t>
            </a:r>
            <a:r>
              <a:rPr lang="es-CR" sz="11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R" sz="11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Nuestra Madre nos explicó </a:t>
            </a: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figuras de lo que sucedió con Pedro cuando vio a Jesús caminar sobre las aguas y </a:t>
            </a: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trató 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hacer lo mismo, como dice en </a:t>
            </a:r>
            <a:r>
              <a:rPr lang="es-C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Mateo 14:23-30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monte alto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figura de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 mente de Cristo Lisbet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Ella esta apartada 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como cuando Melquisedec se le presento y le hablo.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barca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en medio del mar: es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 pasada dispensación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vigilia de la noche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cuando todavía la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mente estaba en oscuridad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Cristo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caminando sobre el mar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son las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palabras de sabiduría de Cristo Lisbet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discípulos asustados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las insensatas cuando escuchan hablar a CL de cosas que nunca han escuchado, se asustan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“Ten </a:t>
            </a: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ánimo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yo soy,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 temáis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”: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 se asusten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esto es el Borrón y Cuenta Nueva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Pedro pide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ir sobre las aguas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 cuando alguien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quiere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oír </a:t>
            </a:r>
            <a:r>
              <a:rPr lang="es-CR" sz="1100" u="sng" dirty="0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de lo que están escuchando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pero aun después no confían en ML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Vio el viento y tuvo miedo y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 empezó a hundir: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Esto sucede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cuando se duda de CL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y no se confía en Ella,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 se puede vencer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Extender la mano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la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ayuda que nos da CL 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hoy, con lo que sale de su boca.</a:t>
            </a:r>
            <a:endParaRPr lang="es-C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Cuando el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viento se calma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Es estar pegado a CL y escucharla atentamente,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 vive en paz, sin salirse del reposo de Dios ML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Cuando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Cristo saco a Pedro de las aguas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Es lo que hace CL hoy con su palabra, que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nos ayuda a no hacerle caso a los malos pensamientos que llegan a la mente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miedo de Pedro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son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los pensamientos en su mente que no eran buenos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delante de Dios.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Todo lo escrito en la biblia es una figura de lo que sucede hoy, porque Dios hace que todo se repita.  Ellos son los mismos por la eternidad, no cambian. </a:t>
            </a:r>
          </a:p>
          <a:p>
            <a:endParaRPr lang="es-C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RS, debemos escuchar a nuestra Madre Lisbet con atención, Ella es la Sabiduría que nos ense</a:t>
            </a: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ñ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 todo lo que le agrada a Dios ML. No podemos dejar que los pensamientos que no son agradables a MelquisedecLisbet gobiernen nuestra mente y nos dominen. 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Debemos vivir confiados en CL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nuestra Ayuda Idónea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y decirles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esos pensamientos que </a:t>
            </a:r>
            <a:r>
              <a:rPr lang="es-CR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 callen para que podamos vivir en paz y tranquilidad 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como lo hace Cristo Lisbet. 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Si aprendemos de la sabiduría de Cristo se nos dará cada </a:t>
            </a: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ves más 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sabiduría.</a:t>
            </a:r>
            <a:endParaRPr lang="es-C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 CL también le llegan pensamientos 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que no 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son buenos pero Ella los vence y 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siempre tiene sus pensamientos ordenados, por eso puede hablarnos con tanta sabiduría, así 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 como nos ayuda a nosotros 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vencer</a:t>
            </a:r>
            <a:r>
              <a:rPr lang="es-C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Ella confía totalmente en Melquisedec y nada la saca de su reposo.</a:t>
            </a:r>
            <a:endParaRPr lang="es-C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¡ML, no me dejo gobernar por malos pensamientos, mi mente esta </a:t>
            </a:r>
            <a:endParaRPr lang="es-CR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limpia </a:t>
            </a:r>
            <a:r>
              <a:rPr lang="es-C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pura porque confío en Ti. Amen Aleluya!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0028"/>
            <a:ext cx="1062680" cy="1025742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611" y="1481238"/>
            <a:ext cx="571291" cy="77516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656" y="1481238"/>
            <a:ext cx="571291" cy="775161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56388" y="8341949"/>
            <a:ext cx="850773" cy="802051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611" y="8397812"/>
            <a:ext cx="850773" cy="802051"/>
          </a:xfrm>
          <a:prstGeom prst="rect">
            <a:avLst/>
          </a:prstGeom>
        </p:spPr>
      </p:pic>
      <p:pic>
        <p:nvPicPr>
          <p:cNvPr id="15" name="Picture 14" descr="https://encrypted-tbn3.gstatic.com/images?q=tbn:ANd9GcSBxjZFEOGYpTnuO9CLUObiC4psetTvShshB6oxBOMZOYAWEZ_Gh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3012">
            <a:off x="6017972" y="3601541"/>
            <a:ext cx="784860" cy="6813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2282228" y="969354"/>
            <a:ext cx="24482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</a:t>
            </a:r>
            <a:endParaRPr lang="es-CR" altLang="es-MX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C:\Users\Kathya\Downloads\M-L RS 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93" y="70865"/>
            <a:ext cx="1227555" cy="858544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355" y="1419727"/>
            <a:ext cx="659972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Hacer copias de la pagina 1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 y 4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color para la RS menor.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para la RS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mayor.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 da una breve introducción al tema y le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comparte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 siguiente significado a la RS: </a:t>
            </a: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CR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Influenciar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Dejarse convencer por algo o alguien.</a:t>
            </a:r>
            <a:r>
              <a:rPr lang="es-CR" sz="1200" dirty="0" smtClean="0"/>
              <a:t> </a:t>
            </a:r>
            <a:endParaRPr lang="es-C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tema, si no tienen</a:t>
            </a: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acceso al video: </a:t>
            </a:r>
            <a:endParaRPr lang="es-CR" sz="1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177800">
              <a:buFont typeface="+mj-lt"/>
              <a:buAutoNum type="arabicPeriod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¿Qué figura representa Cristo caminando sobre el mar? </a:t>
            </a:r>
            <a:r>
              <a:rPr lang="es-CR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palabras de sabiduría de Cristo </a:t>
            </a:r>
            <a:r>
              <a:rPr lang="es-CR" sz="12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Lisbet</a:t>
            </a:r>
            <a:r>
              <a:rPr lang="es-CR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R" sz="1200" dirty="0">
              <a:solidFill>
                <a:srgbClr val="2006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177800">
              <a:buFont typeface="+mj-lt"/>
              <a:buAutoNum type="arabicPeriod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¿Qué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figura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 cuando Cristo extiende la mano? </a:t>
            </a:r>
            <a:r>
              <a:rPr lang="es-CR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la ayuda </a:t>
            </a:r>
            <a:r>
              <a:rPr lang="es-CR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CL </a:t>
            </a:r>
            <a:r>
              <a:rPr lang="es-CR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da </a:t>
            </a:r>
            <a:r>
              <a:rPr lang="es-CR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hoy con lo que sale de su boca</a:t>
            </a:r>
            <a:r>
              <a:rPr lang="es-CR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63550" indent="-1778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¿Qué figura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 el miedo de Pedro? </a:t>
            </a:r>
            <a:r>
              <a:rPr lang="es-CR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CR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pensamientos en su mente que no eran buenos delante de </a:t>
            </a:r>
            <a:r>
              <a:rPr lang="es-CR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Dios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CR" sz="1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El colaborador debe motivar a los niños a contestar las preguntas mientras aparece el reloj en la pantalla del video.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 recomienda recordarles a los niños la importancia de repasar la clase en sus casas.</a:t>
            </a:r>
          </a:p>
          <a:p>
            <a:endParaRPr lang="es-C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Camino sobre las aguas con CL</a:t>
            </a: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RS va a formar un camino de bloques de como ellos caminan sobre las aguas con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ayuda de las sabias palabras de CL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 papel de construcción dibujan olas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para que parezca el mar </a:t>
            </a:r>
          </a:p>
          <a:p>
            <a:pPr marL="228600" indent="-228600">
              <a:buFont typeface="+mj-lt"/>
              <a:buAutoNum type="arabicPeriod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Recortan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el titulo del dibujo en la pagina 3 y lo pegan en la parte superior del papel de construcción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Recortan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los bloques que pegaran en el papel de construcción como formando un camino para poder caminar sobre las aguas.  El bloque en blanco va de primero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Recortan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niño/niña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 la pagina 4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 lo colocan sobre el bloque en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amarillo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que han pegado en el papel de construcción.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Materiales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Papel de Construcción celeste/azul/verde representando el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mar/aguas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Crayolas/lápices de color</a:t>
            </a:r>
            <a:endParaRPr lang="es-C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Tijeras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Goma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Lápices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" y="60776"/>
            <a:ext cx="989325" cy="95493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382130" y="479036"/>
            <a:ext cx="424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</a:t>
            </a:r>
            <a:r>
              <a:rPr lang="es-ES" sz="1600" dirty="0" smtClean="0">
                <a:latin typeface="Century Gothic" panose="020B0502020202020204" pitchFamily="34" charset="0"/>
              </a:rPr>
              <a:t>182 Caminando sobre las aguas con Cristo</a:t>
            </a:r>
            <a:endParaRPr lang="es-CR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" y="60776"/>
            <a:ext cx="989325" cy="954937"/>
          </a:xfrm>
          <a:prstGeom prst="rect">
            <a:avLst/>
          </a:prstGeom>
        </p:spPr>
      </p:pic>
      <p:sp>
        <p:nvSpPr>
          <p:cNvPr id="3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pic>
        <p:nvPicPr>
          <p:cNvPr id="5" name="Picture 4" descr="C:\Users\Kathya\Downloads\M-L RS 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93" y="70865"/>
            <a:ext cx="1227555" cy="85854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382130" y="479036"/>
            <a:ext cx="424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</a:t>
            </a:r>
            <a:r>
              <a:rPr lang="es-ES" sz="1600" dirty="0" smtClean="0">
                <a:latin typeface="Century Gothic" panose="020B0502020202020204" pitchFamily="34" charset="0"/>
              </a:rPr>
              <a:t>182 Caminando sobre las aguas con Cristo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457" y="1403648"/>
            <a:ext cx="6663554" cy="107721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CRISTO LISBET ME AYUDA A </a:t>
            </a:r>
            <a:r>
              <a:rPr lang="es-ES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CAMINAR</a:t>
            </a:r>
          </a:p>
          <a:p>
            <a:pPr algn="ctr"/>
            <a:r>
              <a:rPr lang="es-ES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s-ES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SOBRE LAS AGUAS</a:t>
            </a:r>
          </a:p>
        </p:txBody>
      </p:sp>
      <p:sp>
        <p:nvSpPr>
          <p:cNvPr id="20" name="Snip Diagonal Corner Rectangle 19"/>
          <p:cNvSpPr/>
          <p:nvPr/>
        </p:nvSpPr>
        <p:spPr>
          <a:xfrm>
            <a:off x="350179" y="2820702"/>
            <a:ext cx="2235150" cy="1740769"/>
          </a:xfrm>
          <a:prstGeom prst="snip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nip Diagonal Corner Rectangle 23"/>
          <p:cNvSpPr/>
          <p:nvPr/>
        </p:nvSpPr>
        <p:spPr>
          <a:xfrm>
            <a:off x="278442" y="5048683"/>
            <a:ext cx="2235150" cy="1740769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nip Diagonal Corner Rectangle 24"/>
          <p:cNvSpPr/>
          <p:nvPr/>
        </p:nvSpPr>
        <p:spPr>
          <a:xfrm>
            <a:off x="321243" y="7316366"/>
            <a:ext cx="2235150" cy="1740769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nip Diagonal Corner Rectangle 25"/>
          <p:cNvSpPr/>
          <p:nvPr/>
        </p:nvSpPr>
        <p:spPr>
          <a:xfrm>
            <a:off x="3974020" y="7345548"/>
            <a:ext cx="2235150" cy="1740769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nip Diagonal Corner Rectangle 26"/>
          <p:cNvSpPr/>
          <p:nvPr/>
        </p:nvSpPr>
        <p:spPr>
          <a:xfrm>
            <a:off x="3884427" y="5170635"/>
            <a:ext cx="2235150" cy="1740769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nip Diagonal Corner Rectangle 27"/>
          <p:cNvSpPr/>
          <p:nvPr/>
        </p:nvSpPr>
        <p:spPr>
          <a:xfrm>
            <a:off x="3884427" y="2847192"/>
            <a:ext cx="2235150" cy="1740769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40651" y="3064529"/>
            <a:ext cx="1916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400" b="1" dirty="0" smtClean="0">
                <a:solidFill>
                  <a:srgbClr val="FF0000"/>
                </a:solidFill>
              </a:rPr>
              <a:t>CL me da su conocimiento para crecer</a:t>
            </a:r>
            <a:endParaRPr lang="es-CR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63595" y="7469066"/>
            <a:ext cx="20559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CR" sz="2000" b="1" dirty="0">
                <a:latin typeface="Arial" panose="020B0604020202020204" pitchFamily="34" charset="0"/>
                <a:cs typeface="Arial" panose="020B0604020202020204" pitchFamily="34" charset="0"/>
              </a:rPr>
              <a:t>palabras de sabiduría de Cristo </a:t>
            </a:r>
            <a:r>
              <a:rPr lang="es-C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Lisbet  me </a:t>
            </a:r>
            <a:r>
              <a:rPr lang="es-C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ayudan      a </a:t>
            </a:r>
            <a:r>
              <a:rPr lang="es-C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vencer</a:t>
            </a:r>
            <a:endParaRPr lang="es-C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74020" y="5227103"/>
            <a:ext cx="20327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2006BA"/>
                </a:solidFill>
              </a:rPr>
              <a:t>Vivo en PAZ, </a:t>
            </a:r>
            <a:r>
              <a:rPr lang="es-ES" sz="2400" b="1" dirty="0">
                <a:solidFill>
                  <a:srgbClr val="2006BA"/>
                </a:solidFill>
              </a:rPr>
              <a:t>sin </a:t>
            </a:r>
            <a:r>
              <a:rPr lang="es-ES" sz="2400" b="1" dirty="0" smtClean="0">
                <a:solidFill>
                  <a:srgbClr val="2006BA"/>
                </a:solidFill>
              </a:rPr>
              <a:t>salirme </a:t>
            </a:r>
            <a:r>
              <a:rPr lang="es-ES" sz="2400" b="1" dirty="0">
                <a:solidFill>
                  <a:srgbClr val="2006BA"/>
                </a:solidFill>
              </a:rPr>
              <a:t>del </a:t>
            </a:r>
            <a:r>
              <a:rPr lang="es-ES" sz="2400" b="1" dirty="0" smtClean="0">
                <a:solidFill>
                  <a:srgbClr val="2006BA"/>
                </a:solidFill>
              </a:rPr>
              <a:t>Reposo </a:t>
            </a:r>
            <a:r>
              <a:rPr lang="es-ES" sz="2400" b="1" dirty="0">
                <a:solidFill>
                  <a:srgbClr val="2006BA"/>
                </a:solidFill>
              </a:rPr>
              <a:t>de Dios ML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4455" y="7276664"/>
            <a:ext cx="22219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 </a:t>
            </a:r>
            <a:r>
              <a:rPr lang="es-CR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C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palabra, </a:t>
            </a:r>
            <a:r>
              <a:rPr lang="es-CR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es-C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ayuda a no hacerle caso a </a:t>
            </a:r>
            <a:r>
              <a:rPr lang="es-CR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C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malos pensamientos que llegan a la mente</a:t>
            </a:r>
            <a:endParaRPr lang="es-ES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456" y="5154088"/>
            <a:ext cx="20327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Estoy </a:t>
            </a:r>
            <a:r>
              <a:rPr lang="es-ES" sz="2400" b="1" dirty="0">
                <a:solidFill>
                  <a:srgbClr val="00B050"/>
                </a:solidFill>
              </a:rPr>
              <a:t>pegado a </a:t>
            </a:r>
            <a:r>
              <a:rPr lang="es-ES" sz="2400" b="1" dirty="0" smtClean="0">
                <a:solidFill>
                  <a:srgbClr val="00B050"/>
                </a:solidFill>
              </a:rPr>
              <a:t>CL y la escucho atentamente </a:t>
            </a:r>
            <a:r>
              <a:rPr lang="es-ES" sz="2400" dirty="0" smtClean="0"/>
              <a:t>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993132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" y="60776"/>
            <a:ext cx="989325" cy="954937"/>
          </a:xfrm>
          <a:prstGeom prst="rect">
            <a:avLst/>
          </a:prstGeom>
        </p:spPr>
      </p:pic>
      <p:sp>
        <p:nvSpPr>
          <p:cNvPr id="3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pic>
        <p:nvPicPr>
          <p:cNvPr id="5" name="Picture 4" descr="C:\Users\Kathya\Downloads\M-L RS 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93" y="70865"/>
            <a:ext cx="1227555" cy="85854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26715" y="306392"/>
            <a:ext cx="4824833" cy="386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82130" y="479036"/>
            <a:ext cx="424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</a:t>
            </a:r>
            <a:r>
              <a:rPr lang="es-ES" sz="1600" dirty="0" smtClean="0">
                <a:latin typeface="Century Gothic" panose="020B0502020202020204" pitchFamily="34" charset="0"/>
              </a:rPr>
              <a:t>182 Caminando sobre las aguas con Cristo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104" y="5888820"/>
            <a:ext cx="2259724" cy="27599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4" r="32032"/>
          <a:stretch/>
        </p:blipFill>
        <p:spPr>
          <a:xfrm>
            <a:off x="486615" y="5724128"/>
            <a:ext cx="1430217" cy="308935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72816" y="6660232"/>
            <a:ext cx="144016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82759" y="8244408"/>
            <a:ext cx="134073" cy="599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6672" y="6899200"/>
            <a:ext cx="288032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Diagonal Corner Rectangle 11"/>
          <p:cNvSpPr/>
          <p:nvPr/>
        </p:nvSpPr>
        <p:spPr>
          <a:xfrm>
            <a:off x="264555" y="2190785"/>
            <a:ext cx="2235150" cy="1740769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5739" y="2276339"/>
            <a:ext cx="20327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FF0066"/>
                </a:solidFill>
              </a:rPr>
              <a:t>Tengo mis pensamientos ordenados como CL</a:t>
            </a:r>
            <a:endParaRPr lang="es-ES" sz="2400" b="1" dirty="0">
              <a:solidFill>
                <a:srgbClr val="FF0066"/>
              </a:solidFill>
            </a:endParaRPr>
          </a:p>
        </p:txBody>
      </p:sp>
      <p:sp>
        <p:nvSpPr>
          <p:cNvPr id="14" name="Snip Diagonal Corner Rectangle 13"/>
          <p:cNvSpPr/>
          <p:nvPr/>
        </p:nvSpPr>
        <p:spPr>
          <a:xfrm>
            <a:off x="3861048" y="2190785"/>
            <a:ext cx="2235150" cy="1740769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962232" y="2280247"/>
            <a:ext cx="20327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F6BB00"/>
                </a:solidFill>
              </a:rPr>
              <a:t>Confío en CL totalmente, como Ella en</a:t>
            </a:r>
          </a:p>
          <a:p>
            <a:pPr algn="ctr"/>
            <a:r>
              <a:rPr lang="es-ES" sz="2400" b="1" dirty="0" smtClean="0">
                <a:solidFill>
                  <a:srgbClr val="F6BB00"/>
                </a:solidFill>
              </a:rPr>
              <a:t>Melquisedec</a:t>
            </a:r>
            <a:endParaRPr lang="es-ES" sz="2400" b="1" dirty="0">
              <a:solidFill>
                <a:srgbClr val="F6BB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033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" y="60776"/>
            <a:ext cx="989325" cy="954937"/>
          </a:xfrm>
          <a:prstGeom prst="rect">
            <a:avLst/>
          </a:prstGeom>
        </p:spPr>
      </p:pic>
      <p:sp>
        <p:nvSpPr>
          <p:cNvPr id="3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pic>
        <p:nvPicPr>
          <p:cNvPr id="5" name="Picture 4" descr="C:\Users\Kathya\Downloads\M-L RS 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93" y="70865"/>
            <a:ext cx="1227555" cy="85854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26715" y="306392"/>
            <a:ext cx="4824833" cy="386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82130" y="479036"/>
            <a:ext cx="424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</a:t>
            </a:r>
            <a:r>
              <a:rPr lang="es-ES" sz="1600" dirty="0" smtClean="0">
                <a:latin typeface="Century Gothic" panose="020B0502020202020204" pitchFamily="34" charset="0"/>
              </a:rPr>
              <a:t>182 Caminando sobre las aguas con Cristo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sp>
        <p:nvSpPr>
          <p:cNvPr id="7" name="Rectángulo 5"/>
          <p:cNvSpPr/>
          <p:nvPr/>
        </p:nvSpPr>
        <p:spPr>
          <a:xfrm>
            <a:off x="638195" y="1016746"/>
            <a:ext cx="2250118" cy="79208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/>
              <a:t>El monte alto</a:t>
            </a:r>
            <a:endParaRPr lang="es-MX" dirty="0"/>
          </a:p>
        </p:txBody>
      </p:sp>
      <p:sp>
        <p:nvSpPr>
          <p:cNvPr id="10" name="Rectángulo 16"/>
          <p:cNvSpPr/>
          <p:nvPr/>
        </p:nvSpPr>
        <p:spPr>
          <a:xfrm>
            <a:off x="4149080" y="1061668"/>
            <a:ext cx="2250118" cy="7920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las insensatas cuando escuchan a hablar a CL cosas que nunca han escuchado, se asustan</a:t>
            </a:r>
          </a:p>
        </p:txBody>
      </p:sp>
      <p:sp>
        <p:nvSpPr>
          <p:cNvPr id="11" name="Rectángulo 9"/>
          <p:cNvSpPr/>
          <p:nvPr/>
        </p:nvSpPr>
        <p:spPr>
          <a:xfrm>
            <a:off x="638195" y="2022646"/>
            <a:ext cx="2250118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La barca en medio del mar:</a:t>
            </a:r>
            <a:endParaRPr lang="es-MX" sz="1100" dirty="0"/>
          </a:p>
        </p:txBody>
      </p:sp>
      <p:sp>
        <p:nvSpPr>
          <p:cNvPr id="12" name="Rectángulo 15"/>
          <p:cNvSpPr/>
          <p:nvPr/>
        </p:nvSpPr>
        <p:spPr>
          <a:xfrm>
            <a:off x="4149080" y="2022646"/>
            <a:ext cx="2250118" cy="7920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: Querer oír mas de lo que están escuchando, pero aun después no confían en ML</a:t>
            </a:r>
          </a:p>
        </p:txBody>
      </p:sp>
      <p:sp>
        <p:nvSpPr>
          <p:cNvPr id="13" name="Rectángulo 18"/>
          <p:cNvSpPr/>
          <p:nvPr/>
        </p:nvSpPr>
        <p:spPr>
          <a:xfrm>
            <a:off x="649428" y="3000766"/>
            <a:ext cx="2250118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>
                <a:latin typeface="Arial" panose="020B0604020202020204" pitchFamily="34" charset="0"/>
                <a:cs typeface="Arial" panose="020B0604020202020204" pitchFamily="34" charset="0"/>
              </a:rPr>
              <a:t>La vigilia de la noche</a:t>
            </a:r>
            <a:endParaRPr lang="es-MX" dirty="0"/>
          </a:p>
        </p:txBody>
      </p:sp>
      <p:sp>
        <p:nvSpPr>
          <p:cNvPr id="14" name="Rectángulo 14"/>
          <p:cNvSpPr/>
          <p:nvPr/>
        </p:nvSpPr>
        <p:spPr>
          <a:xfrm>
            <a:off x="4138623" y="2970124"/>
            <a:ext cx="225011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No se asusten, esto es el Borrón y Cuenta Nueva</a:t>
            </a:r>
          </a:p>
        </p:txBody>
      </p:sp>
      <p:sp>
        <p:nvSpPr>
          <p:cNvPr id="15" name="Rectángulo 19"/>
          <p:cNvSpPr/>
          <p:nvPr/>
        </p:nvSpPr>
        <p:spPr>
          <a:xfrm>
            <a:off x="649428" y="3878035"/>
            <a:ext cx="225011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>
                <a:latin typeface="Arial" panose="020B0604020202020204" pitchFamily="34" charset="0"/>
                <a:cs typeface="Arial" panose="020B0604020202020204" pitchFamily="34" charset="0"/>
              </a:rPr>
              <a:t>Cristo caminando sobre el mar:</a:t>
            </a:r>
            <a:endParaRPr lang="es-MX" dirty="0"/>
          </a:p>
        </p:txBody>
      </p:sp>
      <p:sp>
        <p:nvSpPr>
          <p:cNvPr id="16" name="Rectángulo 13"/>
          <p:cNvSpPr/>
          <p:nvPr/>
        </p:nvSpPr>
        <p:spPr>
          <a:xfrm>
            <a:off x="4165838" y="3906997"/>
            <a:ext cx="2250118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cuando todavía la mente estaba en oscuridad</a:t>
            </a:r>
            <a:endParaRPr lang="es-MX" sz="1100" dirty="0"/>
          </a:p>
        </p:txBody>
      </p:sp>
      <p:sp>
        <p:nvSpPr>
          <p:cNvPr id="17" name="Rectángulo 20"/>
          <p:cNvSpPr/>
          <p:nvPr/>
        </p:nvSpPr>
        <p:spPr>
          <a:xfrm>
            <a:off x="638195" y="4815647"/>
            <a:ext cx="2250118" cy="7920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Los discípulos asustados:</a:t>
            </a:r>
            <a:endParaRPr lang="es-MX" dirty="0"/>
          </a:p>
        </p:txBody>
      </p:sp>
      <p:sp>
        <p:nvSpPr>
          <p:cNvPr id="18" name="Rectángulo 12"/>
          <p:cNvSpPr/>
          <p:nvPr/>
        </p:nvSpPr>
        <p:spPr>
          <a:xfrm>
            <a:off x="4138623" y="4849760"/>
            <a:ext cx="225011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>
                <a:latin typeface="Arial" panose="020B0604020202020204" pitchFamily="34" charset="0"/>
                <a:cs typeface="Arial" panose="020B0604020202020204" pitchFamily="34" charset="0"/>
              </a:rPr>
              <a:t>: las palabras de sabiduría de Cristo Lisbet</a:t>
            </a:r>
            <a:endParaRPr lang="es-MX" dirty="0"/>
          </a:p>
        </p:txBody>
      </p:sp>
      <p:sp>
        <p:nvSpPr>
          <p:cNvPr id="19" name="Rectángulo 21"/>
          <p:cNvSpPr/>
          <p:nvPr/>
        </p:nvSpPr>
        <p:spPr>
          <a:xfrm>
            <a:off x="623189" y="5825407"/>
            <a:ext cx="225011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Ten animo, yo soy, no temáis”:</a:t>
            </a:r>
            <a:endParaRPr lang="es-MX" dirty="0"/>
          </a:p>
        </p:txBody>
      </p:sp>
      <p:sp>
        <p:nvSpPr>
          <p:cNvPr id="20" name="Rectángulo 11"/>
          <p:cNvSpPr/>
          <p:nvPr/>
        </p:nvSpPr>
        <p:spPr>
          <a:xfrm>
            <a:off x="4122723" y="5891147"/>
            <a:ext cx="2250118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es la pasada dispensación</a:t>
            </a:r>
            <a:endParaRPr lang="es-MX" sz="1100" dirty="0"/>
          </a:p>
        </p:txBody>
      </p:sp>
      <p:sp>
        <p:nvSpPr>
          <p:cNvPr id="21" name="Rectángulo 22"/>
          <p:cNvSpPr/>
          <p:nvPr/>
        </p:nvSpPr>
        <p:spPr>
          <a:xfrm>
            <a:off x="623189" y="6837535"/>
            <a:ext cx="2250118" cy="7920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Pedro pide ir sobre las aguas:</a:t>
            </a:r>
            <a:endParaRPr lang="es-MX" dirty="0"/>
          </a:p>
        </p:txBody>
      </p:sp>
      <p:sp>
        <p:nvSpPr>
          <p:cNvPr id="22" name="Rectángulo 10"/>
          <p:cNvSpPr/>
          <p:nvPr/>
        </p:nvSpPr>
        <p:spPr>
          <a:xfrm>
            <a:off x="4106823" y="6978695"/>
            <a:ext cx="2250118" cy="792088"/>
          </a:xfrm>
          <a:prstGeom prst="rect">
            <a:avLst/>
          </a:prstGeom>
          <a:solidFill>
            <a:srgbClr val="F6B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: figura de la mente de Cristo </a:t>
            </a:r>
            <a:r>
              <a:rPr lang="es-CR" sz="1100" dirty="0" err="1">
                <a:latin typeface="Arial" panose="020B0604020202020204" pitchFamily="34" charset="0"/>
                <a:cs typeface="Arial" panose="020B0604020202020204" pitchFamily="34" charset="0"/>
              </a:rPr>
              <a:t>Lisbet</a:t>
            </a: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.  Apartada como cuando Melquisedec le presento y le hablo.</a:t>
            </a:r>
          </a:p>
        </p:txBody>
      </p:sp>
      <p:sp>
        <p:nvSpPr>
          <p:cNvPr id="23" name="CuadroTexto 6"/>
          <p:cNvSpPr txBox="1"/>
          <p:nvPr/>
        </p:nvSpPr>
        <p:spPr>
          <a:xfrm>
            <a:off x="170770" y="7939302"/>
            <a:ext cx="6470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Asocia por colores las repuestas a cada concepto de nuestra madre, aun faltan ítems por favor haz otros cuadros con el resto de conceptos para completar todo el mana</a:t>
            </a: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3789510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1194543</TotalTime>
  <Words>1263</Words>
  <Application>Microsoft Office PowerPoint</Application>
  <PresentationFormat>On-screen Show (4:3)</PresentationFormat>
  <Paragraphs>95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Harrington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8665</cp:revision>
  <cp:lastPrinted>2015-12-22T05:03:42Z</cp:lastPrinted>
  <dcterms:created xsi:type="dcterms:W3CDTF">2011-04-01T14:17:38Z</dcterms:created>
  <dcterms:modified xsi:type="dcterms:W3CDTF">2018-05-05T02:06:47Z</dcterms:modified>
</cp:coreProperties>
</file>