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_rels/notesSlide1.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jpeg" ContentType="image/jpe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Lst>
  <p:sldSz cx="6858000" cy="9144000"/>
  <p:notesSz cx="6888162" cy="100203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PE" sz="2480" spc="-1" strike="noStrike">
                <a:solidFill>
                  <a:srgbClr val="000000"/>
                </a:solidFill>
                <a:latin typeface="Calibri"/>
              </a:rPr>
              <a:t>Fai clic per spostare la diapositiva</a:t>
            </a:r>
            <a:endParaRPr b="0" lang="es-PE" sz="2480" spc="-1" strike="noStrike">
              <a:solidFill>
                <a:srgbClr val="000000"/>
              </a:solidFill>
              <a:latin typeface="Calibri"/>
            </a:endParaRPr>
          </a:p>
        </p:txBody>
      </p:sp>
      <p:sp>
        <p:nvSpPr>
          <p:cNvPr id="42"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43"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CA11698-FF03-4C4B-9254-C0CAB9AB4976}"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035080" y="750960"/>
            <a:ext cx="2817360" cy="3757320"/>
          </a:xfrm>
          <a:prstGeom prst="rect">
            <a:avLst/>
          </a:prstGeom>
        </p:spPr>
      </p:sp>
      <p:sp>
        <p:nvSpPr>
          <p:cNvPr id="83" name="PlaceHolder 2"/>
          <p:cNvSpPr>
            <a:spLocks noGrp="1"/>
          </p:cNvSpPr>
          <p:nvPr>
            <p:ph type="body"/>
          </p:nvPr>
        </p:nvSpPr>
        <p:spPr>
          <a:xfrm>
            <a:off x="689040" y="4759200"/>
            <a:ext cx="5509800" cy="4509720"/>
          </a:xfrm>
          <a:prstGeom prst="rect">
            <a:avLst/>
          </a:prstGeom>
        </p:spPr>
        <p:txBody>
          <a:bodyPr>
            <a:noAutofit/>
          </a:bodyPr>
          <a:p>
            <a:endParaRPr b="0" lang="it-IT" sz="2000" spc="-1" strike="noStrike">
              <a:latin typeface="Arial"/>
            </a:endParaRPr>
          </a:p>
        </p:txBody>
      </p:sp>
      <p:sp>
        <p:nvSpPr>
          <p:cNvPr id="84" name="Slide Number Placeholder 3"/>
          <p:cNvSpPr txBox="1"/>
          <p:nvPr/>
        </p:nvSpPr>
        <p:spPr>
          <a:xfrm>
            <a:off x="3902040" y="9516960"/>
            <a:ext cx="2984040" cy="501120"/>
          </a:xfrm>
          <a:prstGeom prst="rect">
            <a:avLst/>
          </a:prstGeom>
          <a:noFill/>
          <a:ln w="0">
            <a:noFill/>
          </a:ln>
        </p:spPr>
        <p:txBody>
          <a:bodyPr anchor="b">
            <a:noAutofit/>
          </a:bodyPr>
          <a:p>
            <a:pPr algn="r">
              <a:lnSpc>
                <a:spcPct val="100000"/>
              </a:lnSpc>
            </a:pPr>
            <a:fld id="{7DA95FD4-BB7D-4AD9-BF85-061FA32743BD}" type="slidenum">
              <a:rPr b="0" lang="it-IT"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sldImg"/>
          </p:nvPr>
        </p:nvSpPr>
        <p:spPr>
          <a:xfrm>
            <a:off x="2035080" y="750960"/>
            <a:ext cx="2817360" cy="3757320"/>
          </a:xfrm>
          <a:prstGeom prst="rect">
            <a:avLst/>
          </a:prstGeom>
        </p:spPr>
      </p:sp>
      <p:sp>
        <p:nvSpPr>
          <p:cNvPr id="86" name="PlaceHolder 2"/>
          <p:cNvSpPr>
            <a:spLocks noGrp="1"/>
          </p:cNvSpPr>
          <p:nvPr>
            <p:ph type="body"/>
          </p:nvPr>
        </p:nvSpPr>
        <p:spPr>
          <a:xfrm>
            <a:off x="689040" y="4759200"/>
            <a:ext cx="5509800" cy="4509720"/>
          </a:xfrm>
          <a:prstGeom prst="rect">
            <a:avLst/>
          </a:prstGeom>
        </p:spPr>
        <p:txBody>
          <a:bodyPr>
            <a:noAutofit/>
          </a:bodyPr>
          <a:p>
            <a:endParaRPr b="0" lang="it-IT" sz="2000" spc="-1" strike="noStrike">
              <a:latin typeface="Arial"/>
            </a:endParaRPr>
          </a:p>
        </p:txBody>
      </p:sp>
      <p:sp>
        <p:nvSpPr>
          <p:cNvPr id="87" name="Slide Number Placeholder 3"/>
          <p:cNvSpPr txBox="1"/>
          <p:nvPr/>
        </p:nvSpPr>
        <p:spPr>
          <a:xfrm>
            <a:off x="3902040" y="9516960"/>
            <a:ext cx="2984040" cy="501120"/>
          </a:xfrm>
          <a:prstGeom prst="rect">
            <a:avLst/>
          </a:prstGeom>
          <a:noFill/>
          <a:ln w="0">
            <a:noFill/>
          </a:ln>
        </p:spPr>
        <p:txBody>
          <a:bodyPr anchor="b">
            <a:noAutofit/>
          </a:bodyPr>
          <a:p>
            <a:pPr algn="r">
              <a:lnSpc>
                <a:spcPct val="100000"/>
              </a:lnSpc>
            </a:pPr>
            <a:fld id="{DF551061-5C0B-4093-8526-7D6400624354}" type="slidenum">
              <a:rPr b="0" lang="it-IT"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sldImg"/>
          </p:nvPr>
        </p:nvSpPr>
        <p:spPr>
          <a:xfrm>
            <a:off x="2035080" y="750960"/>
            <a:ext cx="2817360" cy="3757320"/>
          </a:xfrm>
          <a:prstGeom prst="rect">
            <a:avLst/>
          </a:prstGeom>
        </p:spPr>
      </p:sp>
      <p:sp>
        <p:nvSpPr>
          <p:cNvPr id="89" name="PlaceHolder 2"/>
          <p:cNvSpPr>
            <a:spLocks noGrp="1"/>
          </p:cNvSpPr>
          <p:nvPr>
            <p:ph type="body"/>
          </p:nvPr>
        </p:nvSpPr>
        <p:spPr>
          <a:xfrm>
            <a:off x="689040" y="4759200"/>
            <a:ext cx="5509800" cy="4509720"/>
          </a:xfrm>
          <a:prstGeom prst="rect">
            <a:avLst/>
          </a:prstGeom>
        </p:spPr>
        <p:txBody>
          <a:bodyPr>
            <a:noAutofit/>
          </a:bodyPr>
          <a:p>
            <a:endParaRPr b="0" lang="it-IT" sz="2000" spc="-1" strike="noStrike">
              <a:latin typeface="Arial"/>
            </a:endParaRPr>
          </a:p>
        </p:txBody>
      </p:sp>
      <p:sp>
        <p:nvSpPr>
          <p:cNvPr id="90" name="Slide Number Placeholder 3"/>
          <p:cNvSpPr txBox="1"/>
          <p:nvPr/>
        </p:nvSpPr>
        <p:spPr>
          <a:xfrm>
            <a:off x="3902040" y="9516960"/>
            <a:ext cx="2984040" cy="501120"/>
          </a:xfrm>
          <a:prstGeom prst="rect">
            <a:avLst/>
          </a:prstGeom>
          <a:noFill/>
          <a:ln w="0">
            <a:noFill/>
          </a:ln>
        </p:spPr>
        <p:txBody>
          <a:bodyPr anchor="b">
            <a:noAutofit/>
          </a:bodyPr>
          <a:p>
            <a:pPr algn="r">
              <a:lnSpc>
                <a:spcPct val="100000"/>
              </a:lnSpc>
            </a:pPr>
            <a:fld id="{40DED635-0E57-4200-B42F-BF81BE7D60D9}" type="slidenum">
              <a:rPr b="0" lang="it-IT"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27" name="PlaceHolder 2"/>
          <p:cNvSpPr>
            <a:spLocks noGrp="1"/>
          </p:cNvSpPr>
          <p:nvPr>
            <p:ph type="body"/>
          </p:nvPr>
        </p:nvSpPr>
        <p:spPr>
          <a:xfrm>
            <a:off x="471600" y="2434320"/>
            <a:ext cx="591480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28" name="PlaceHolder 3"/>
          <p:cNvSpPr>
            <a:spLocks noGrp="1"/>
          </p:cNvSpPr>
          <p:nvPr>
            <p:ph type="body"/>
          </p:nvPr>
        </p:nvSpPr>
        <p:spPr>
          <a:xfrm>
            <a:off x="471600" y="5464440"/>
            <a:ext cx="5914800" cy="276696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30" name="PlaceHolder 2"/>
          <p:cNvSpPr>
            <a:spLocks noGrp="1"/>
          </p:cNvSpPr>
          <p:nvPr>
            <p:ph type="body"/>
          </p:nvPr>
        </p:nvSpPr>
        <p:spPr>
          <a:xfrm>
            <a:off x="471600" y="243432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31" name="PlaceHolder 3"/>
          <p:cNvSpPr>
            <a:spLocks noGrp="1"/>
          </p:cNvSpPr>
          <p:nvPr>
            <p:ph type="body"/>
          </p:nvPr>
        </p:nvSpPr>
        <p:spPr>
          <a:xfrm>
            <a:off x="3502440" y="243432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32" name="PlaceHolder 4"/>
          <p:cNvSpPr>
            <a:spLocks noGrp="1"/>
          </p:cNvSpPr>
          <p:nvPr>
            <p:ph type="body"/>
          </p:nvPr>
        </p:nvSpPr>
        <p:spPr>
          <a:xfrm>
            <a:off x="471600" y="546444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33" name="PlaceHolder 5"/>
          <p:cNvSpPr>
            <a:spLocks noGrp="1"/>
          </p:cNvSpPr>
          <p:nvPr>
            <p:ph type="body"/>
          </p:nvPr>
        </p:nvSpPr>
        <p:spPr>
          <a:xfrm>
            <a:off x="3502440" y="546444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35" name="PlaceHolder 2"/>
          <p:cNvSpPr>
            <a:spLocks noGrp="1"/>
          </p:cNvSpPr>
          <p:nvPr>
            <p:ph type="body"/>
          </p:nvPr>
        </p:nvSpPr>
        <p:spPr>
          <a:xfrm>
            <a:off x="471600" y="2434320"/>
            <a:ext cx="190440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36" name="PlaceHolder 3"/>
          <p:cNvSpPr>
            <a:spLocks noGrp="1"/>
          </p:cNvSpPr>
          <p:nvPr>
            <p:ph type="body"/>
          </p:nvPr>
        </p:nvSpPr>
        <p:spPr>
          <a:xfrm>
            <a:off x="2471760" y="2434320"/>
            <a:ext cx="190440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37" name="PlaceHolder 4"/>
          <p:cNvSpPr>
            <a:spLocks noGrp="1"/>
          </p:cNvSpPr>
          <p:nvPr>
            <p:ph type="body"/>
          </p:nvPr>
        </p:nvSpPr>
        <p:spPr>
          <a:xfrm>
            <a:off x="4471560" y="2434320"/>
            <a:ext cx="190440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38" name="PlaceHolder 5"/>
          <p:cNvSpPr>
            <a:spLocks noGrp="1"/>
          </p:cNvSpPr>
          <p:nvPr>
            <p:ph type="body"/>
          </p:nvPr>
        </p:nvSpPr>
        <p:spPr>
          <a:xfrm>
            <a:off x="471600" y="5464440"/>
            <a:ext cx="190440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39" name="PlaceHolder 6"/>
          <p:cNvSpPr>
            <a:spLocks noGrp="1"/>
          </p:cNvSpPr>
          <p:nvPr>
            <p:ph type="body"/>
          </p:nvPr>
        </p:nvSpPr>
        <p:spPr>
          <a:xfrm>
            <a:off x="2471760" y="5464440"/>
            <a:ext cx="190440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40" name="PlaceHolder 7"/>
          <p:cNvSpPr>
            <a:spLocks noGrp="1"/>
          </p:cNvSpPr>
          <p:nvPr>
            <p:ph type="body"/>
          </p:nvPr>
        </p:nvSpPr>
        <p:spPr>
          <a:xfrm>
            <a:off x="4471560" y="5464440"/>
            <a:ext cx="1904400" cy="276696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6" name="PlaceHolder 2"/>
          <p:cNvSpPr>
            <a:spLocks noGrp="1"/>
          </p:cNvSpPr>
          <p:nvPr>
            <p:ph type="subTitle"/>
          </p:nvPr>
        </p:nvSpPr>
        <p:spPr>
          <a:xfrm>
            <a:off x="471600" y="2434320"/>
            <a:ext cx="5914800" cy="58014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8" name="PlaceHolder 2"/>
          <p:cNvSpPr>
            <a:spLocks noGrp="1"/>
          </p:cNvSpPr>
          <p:nvPr>
            <p:ph type="body"/>
          </p:nvPr>
        </p:nvSpPr>
        <p:spPr>
          <a:xfrm>
            <a:off x="471600" y="2434320"/>
            <a:ext cx="5914800" cy="580140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10" name="PlaceHolder 2"/>
          <p:cNvSpPr>
            <a:spLocks noGrp="1"/>
          </p:cNvSpPr>
          <p:nvPr>
            <p:ph type="body"/>
          </p:nvPr>
        </p:nvSpPr>
        <p:spPr>
          <a:xfrm>
            <a:off x="471600" y="2434320"/>
            <a:ext cx="2886120" cy="5801400"/>
          </a:xfrm>
          <a:prstGeom prst="rect">
            <a:avLst/>
          </a:prstGeom>
        </p:spPr>
        <p:txBody>
          <a:bodyPr lIns="0" rIns="0" tIns="0" bIns="0">
            <a:normAutofit/>
          </a:bodyPr>
          <a:p>
            <a:endParaRPr b="0" lang="es-PE" sz="1580" spc="-1" strike="noStrike">
              <a:solidFill>
                <a:srgbClr val="000000"/>
              </a:solidFill>
              <a:latin typeface="Calibri"/>
            </a:endParaRPr>
          </a:p>
        </p:txBody>
      </p:sp>
      <p:sp>
        <p:nvSpPr>
          <p:cNvPr id="11" name="PlaceHolder 3"/>
          <p:cNvSpPr>
            <a:spLocks noGrp="1"/>
          </p:cNvSpPr>
          <p:nvPr>
            <p:ph type="body"/>
          </p:nvPr>
        </p:nvSpPr>
        <p:spPr>
          <a:xfrm>
            <a:off x="3502440" y="2434320"/>
            <a:ext cx="2886120" cy="580140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71600" y="486720"/>
            <a:ext cx="5914800" cy="81914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15" name="PlaceHolder 2"/>
          <p:cNvSpPr>
            <a:spLocks noGrp="1"/>
          </p:cNvSpPr>
          <p:nvPr>
            <p:ph type="body"/>
          </p:nvPr>
        </p:nvSpPr>
        <p:spPr>
          <a:xfrm>
            <a:off x="471600" y="243432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16" name="PlaceHolder 3"/>
          <p:cNvSpPr>
            <a:spLocks noGrp="1"/>
          </p:cNvSpPr>
          <p:nvPr>
            <p:ph type="body"/>
          </p:nvPr>
        </p:nvSpPr>
        <p:spPr>
          <a:xfrm>
            <a:off x="3502440" y="2434320"/>
            <a:ext cx="2886120" cy="5801400"/>
          </a:xfrm>
          <a:prstGeom prst="rect">
            <a:avLst/>
          </a:prstGeom>
        </p:spPr>
        <p:txBody>
          <a:bodyPr lIns="0" rIns="0" tIns="0" bIns="0">
            <a:normAutofit/>
          </a:bodyPr>
          <a:p>
            <a:endParaRPr b="0" lang="es-PE" sz="1580" spc="-1" strike="noStrike">
              <a:solidFill>
                <a:srgbClr val="000000"/>
              </a:solidFill>
              <a:latin typeface="Calibri"/>
            </a:endParaRPr>
          </a:p>
        </p:txBody>
      </p:sp>
      <p:sp>
        <p:nvSpPr>
          <p:cNvPr id="17" name="PlaceHolder 4"/>
          <p:cNvSpPr>
            <a:spLocks noGrp="1"/>
          </p:cNvSpPr>
          <p:nvPr>
            <p:ph type="body"/>
          </p:nvPr>
        </p:nvSpPr>
        <p:spPr>
          <a:xfrm>
            <a:off x="471600" y="546444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19" name="PlaceHolder 2"/>
          <p:cNvSpPr>
            <a:spLocks noGrp="1"/>
          </p:cNvSpPr>
          <p:nvPr>
            <p:ph type="body"/>
          </p:nvPr>
        </p:nvSpPr>
        <p:spPr>
          <a:xfrm>
            <a:off x="471600" y="2434320"/>
            <a:ext cx="2886120" cy="5801400"/>
          </a:xfrm>
          <a:prstGeom prst="rect">
            <a:avLst/>
          </a:prstGeom>
        </p:spPr>
        <p:txBody>
          <a:bodyPr lIns="0" rIns="0" tIns="0" bIns="0">
            <a:normAutofit/>
          </a:bodyPr>
          <a:p>
            <a:endParaRPr b="0" lang="es-PE" sz="1580" spc="-1" strike="noStrike">
              <a:solidFill>
                <a:srgbClr val="000000"/>
              </a:solidFill>
              <a:latin typeface="Calibri"/>
            </a:endParaRPr>
          </a:p>
        </p:txBody>
      </p:sp>
      <p:sp>
        <p:nvSpPr>
          <p:cNvPr id="20" name="PlaceHolder 3"/>
          <p:cNvSpPr>
            <a:spLocks noGrp="1"/>
          </p:cNvSpPr>
          <p:nvPr>
            <p:ph type="body"/>
          </p:nvPr>
        </p:nvSpPr>
        <p:spPr>
          <a:xfrm>
            <a:off x="3502440" y="243432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21" name="PlaceHolder 4"/>
          <p:cNvSpPr>
            <a:spLocks noGrp="1"/>
          </p:cNvSpPr>
          <p:nvPr>
            <p:ph type="body"/>
          </p:nvPr>
        </p:nvSpPr>
        <p:spPr>
          <a:xfrm>
            <a:off x="3502440" y="546444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71600" y="486720"/>
            <a:ext cx="5914800" cy="1766880"/>
          </a:xfrm>
          <a:prstGeom prst="rect">
            <a:avLst/>
          </a:prstGeom>
        </p:spPr>
        <p:txBody>
          <a:bodyPr lIns="0" rIns="0" tIns="0" bIns="0" anchor="ctr">
            <a:noAutofit/>
          </a:bodyPr>
          <a:p>
            <a:endParaRPr b="0" lang="es-PE" sz="2480" spc="-1" strike="noStrike">
              <a:solidFill>
                <a:srgbClr val="000000"/>
              </a:solidFill>
              <a:latin typeface="Calibri"/>
            </a:endParaRPr>
          </a:p>
        </p:txBody>
      </p:sp>
      <p:sp>
        <p:nvSpPr>
          <p:cNvPr id="23" name="PlaceHolder 2"/>
          <p:cNvSpPr>
            <a:spLocks noGrp="1"/>
          </p:cNvSpPr>
          <p:nvPr>
            <p:ph type="body"/>
          </p:nvPr>
        </p:nvSpPr>
        <p:spPr>
          <a:xfrm>
            <a:off x="471600" y="243432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24" name="PlaceHolder 3"/>
          <p:cNvSpPr>
            <a:spLocks noGrp="1"/>
          </p:cNvSpPr>
          <p:nvPr>
            <p:ph type="body"/>
          </p:nvPr>
        </p:nvSpPr>
        <p:spPr>
          <a:xfrm>
            <a:off x="3502440" y="2434320"/>
            <a:ext cx="2886120" cy="2766960"/>
          </a:xfrm>
          <a:prstGeom prst="rect">
            <a:avLst/>
          </a:prstGeom>
        </p:spPr>
        <p:txBody>
          <a:bodyPr lIns="0" rIns="0" tIns="0" bIns="0">
            <a:normAutofit/>
          </a:bodyPr>
          <a:p>
            <a:endParaRPr b="0" lang="es-PE" sz="1580" spc="-1" strike="noStrike">
              <a:solidFill>
                <a:srgbClr val="000000"/>
              </a:solidFill>
              <a:latin typeface="Calibri"/>
            </a:endParaRPr>
          </a:p>
        </p:txBody>
      </p:sp>
      <p:sp>
        <p:nvSpPr>
          <p:cNvPr id="25" name="PlaceHolder 4"/>
          <p:cNvSpPr>
            <a:spLocks noGrp="1"/>
          </p:cNvSpPr>
          <p:nvPr>
            <p:ph type="body"/>
          </p:nvPr>
        </p:nvSpPr>
        <p:spPr>
          <a:xfrm>
            <a:off x="471600" y="5464440"/>
            <a:ext cx="5914800" cy="2766960"/>
          </a:xfrm>
          <a:prstGeom prst="rect">
            <a:avLst/>
          </a:prstGeom>
        </p:spPr>
        <p:txBody>
          <a:bodyPr lIns="0" rIns="0" tIns="0" bIns="0">
            <a:normAutofit/>
          </a:bodyPr>
          <a:p>
            <a:endParaRPr b="0" lang="es-PE" sz="158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71600" y="486720"/>
            <a:ext cx="5914800" cy="1766880"/>
          </a:xfrm>
          <a:prstGeom prst="rect">
            <a:avLst/>
          </a:prstGeom>
        </p:spPr>
        <p:txBody>
          <a:bodyPr anchor="ctr">
            <a:noAutofit/>
          </a:bodyPr>
          <a:p>
            <a:pPr>
              <a:lnSpc>
                <a:spcPct val="90000"/>
              </a:lnSpc>
            </a:pPr>
            <a:r>
              <a:rPr b="0" lang="en-US" sz="2480" spc="-1" strike="noStrike">
                <a:solidFill>
                  <a:srgbClr val="000000"/>
                </a:solidFill>
                <a:latin typeface="Calibri Light"/>
              </a:rPr>
              <a:t>Click to edit Master title style</a:t>
            </a:r>
            <a:endParaRPr b="0" lang="es-PE" sz="2480" spc="-1" strike="noStrike">
              <a:solidFill>
                <a:srgbClr val="000000"/>
              </a:solidFill>
              <a:latin typeface="Calibri"/>
            </a:endParaRPr>
          </a:p>
        </p:txBody>
      </p:sp>
      <p:sp>
        <p:nvSpPr>
          <p:cNvPr id="1" name="PlaceHolder 2"/>
          <p:cNvSpPr>
            <a:spLocks noGrp="1"/>
          </p:cNvSpPr>
          <p:nvPr>
            <p:ph type="body"/>
          </p:nvPr>
        </p:nvSpPr>
        <p:spPr>
          <a:xfrm>
            <a:off x="471600" y="2434320"/>
            <a:ext cx="5914800" cy="5801400"/>
          </a:xfrm>
          <a:prstGeom prst="rect">
            <a:avLst/>
          </a:prstGeom>
        </p:spPr>
        <p:txBody>
          <a:bodyPr>
            <a:noAutofit/>
          </a:bodyPr>
          <a:p>
            <a:pPr marL="128520" indent="-128160">
              <a:lnSpc>
                <a:spcPct val="90000"/>
              </a:lnSpc>
              <a:spcBef>
                <a:spcPts val="564"/>
              </a:spcBef>
              <a:buClr>
                <a:srgbClr val="000000"/>
              </a:buClr>
              <a:buFont typeface="Arial"/>
              <a:buChar char="•"/>
            </a:pPr>
            <a:r>
              <a:rPr b="0" lang="en-US" sz="1580" spc="-1" strike="noStrike">
                <a:solidFill>
                  <a:srgbClr val="000000"/>
                </a:solidFill>
                <a:latin typeface="Calibri"/>
              </a:rPr>
              <a:t>Click to edit Master text styles</a:t>
            </a:r>
            <a:endParaRPr b="0" lang="es-PE" sz="1580" spc="-1" strike="noStrike">
              <a:solidFill>
                <a:srgbClr val="000000"/>
              </a:solidFill>
              <a:latin typeface="Calibri"/>
            </a:endParaRPr>
          </a:p>
          <a:p>
            <a:pPr lvl="1" marL="385920" indent="-128160">
              <a:lnSpc>
                <a:spcPct val="90000"/>
              </a:lnSpc>
              <a:spcBef>
                <a:spcPts val="281"/>
              </a:spcBef>
              <a:buClr>
                <a:srgbClr val="000000"/>
              </a:buClr>
              <a:buFont typeface="Arial"/>
              <a:buChar char="•"/>
            </a:pPr>
            <a:r>
              <a:rPr b="0" lang="en-US" sz="1350" spc="-1" strike="noStrike">
                <a:solidFill>
                  <a:srgbClr val="000000"/>
                </a:solidFill>
                <a:latin typeface="Calibri"/>
              </a:rPr>
              <a:t>Second level</a:t>
            </a:r>
            <a:endParaRPr b="0" lang="es-PE" sz="1350" spc="-1" strike="noStrike">
              <a:solidFill>
                <a:srgbClr val="000000"/>
              </a:solidFill>
              <a:latin typeface="Calibri"/>
            </a:endParaRPr>
          </a:p>
          <a:p>
            <a:pPr lvl="2" marL="642960" indent="-128160">
              <a:lnSpc>
                <a:spcPct val="90000"/>
              </a:lnSpc>
              <a:spcBef>
                <a:spcPts val="281"/>
              </a:spcBef>
              <a:buClr>
                <a:srgbClr val="000000"/>
              </a:buClr>
              <a:buFont typeface="Arial"/>
              <a:buChar char="•"/>
            </a:pPr>
            <a:r>
              <a:rPr b="0" lang="en-US" sz="1130" spc="-1" strike="noStrike">
                <a:solidFill>
                  <a:srgbClr val="000000"/>
                </a:solidFill>
                <a:latin typeface="Calibri"/>
              </a:rPr>
              <a:t>Third level</a:t>
            </a:r>
            <a:endParaRPr b="0" lang="es-PE" sz="1130" spc="-1" strike="noStrike">
              <a:solidFill>
                <a:srgbClr val="000000"/>
              </a:solidFill>
              <a:latin typeface="Calibri"/>
            </a:endParaRPr>
          </a:p>
          <a:p>
            <a:pPr lvl="3" marL="900000" indent="-128160">
              <a:lnSpc>
                <a:spcPct val="90000"/>
              </a:lnSpc>
              <a:spcBef>
                <a:spcPts val="281"/>
              </a:spcBef>
              <a:buClr>
                <a:srgbClr val="000000"/>
              </a:buClr>
              <a:buFont typeface="Arial"/>
              <a:buChar char="•"/>
            </a:pPr>
            <a:r>
              <a:rPr b="0" lang="en-US" sz="1020" spc="-1" strike="noStrike">
                <a:solidFill>
                  <a:srgbClr val="000000"/>
                </a:solidFill>
                <a:latin typeface="Calibri"/>
              </a:rPr>
              <a:t>Fourth level</a:t>
            </a:r>
            <a:endParaRPr b="0" lang="es-PE" sz="1020" spc="-1" strike="noStrike">
              <a:solidFill>
                <a:srgbClr val="000000"/>
              </a:solidFill>
              <a:latin typeface="Calibri"/>
            </a:endParaRPr>
          </a:p>
          <a:p>
            <a:pPr lvl="4" marL="1157400" indent="-128160">
              <a:lnSpc>
                <a:spcPct val="90000"/>
              </a:lnSpc>
              <a:spcBef>
                <a:spcPts val="281"/>
              </a:spcBef>
              <a:buClr>
                <a:srgbClr val="000000"/>
              </a:buClr>
              <a:buFont typeface="Arial"/>
              <a:buChar char="•"/>
            </a:pPr>
            <a:r>
              <a:rPr b="0" lang="en-US" sz="1020" spc="-1" strike="noStrike">
                <a:solidFill>
                  <a:srgbClr val="000000"/>
                </a:solidFill>
                <a:latin typeface="Calibri"/>
              </a:rPr>
              <a:t>Fifth level</a:t>
            </a:r>
            <a:endParaRPr b="0" lang="es-PE" sz="1020" spc="-1" strike="noStrike">
              <a:solidFill>
                <a:srgbClr val="000000"/>
              </a:solidFill>
              <a:latin typeface="Calibri"/>
            </a:endParaRPr>
          </a:p>
        </p:txBody>
      </p:sp>
      <p:sp>
        <p:nvSpPr>
          <p:cNvPr id="2" name="PlaceHolder 3"/>
          <p:cNvSpPr>
            <a:spLocks noGrp="1"/>
          </p:cNvSpPr>
          <p:nvPr>
            <p:ph type="dt"/>
          </p:nvPr>
        </p:nvSpPr>
        <p:spPr>
          <a:xfrm>
            <a:off x="471600" y="8475120"/>
            <a:ext cx="1542600" cy="486360"/>
          </a:xfrm>
          <a:prstGeom prst="rect">
            <a:avLst/>
          </a:prstGeom>
        </p:spPr>
        <p:txBody>
          <a:bodyPr anchor="ctr">
            <a:noAutofit/>
          </a:bodyPr>
          <a:p>
            <a:pPr>
              <a:lnSpc>
                <a:spcPct val="100000"/>
              </a:lnSpc>
            </a:pPr>
            <a:fld id="{576029FE-DDA9-4DB0-BBC4-D74067384B2C}" type="datetime">
              <a:rPr b="0" lang="es-PE" sz="680" spc="-1" strike="noStrike">
                <a:solidFill>
                  <a:srgbClr val="8b8b8b"/>
                </a:solidFill>
                <a:latin typeface="Calibri"/>
              </a:rPr>
              <a:t>9/05/21</a:t>
            </a:fld>
            <a:endParaRPr b="0" lang="it-IT" sz="680" spc="-1" strike="noStrike">
              <a:latin typeface="Times New Roman"/>
            </a:endParaRPr>
          </a:p>
        </p:txBody>
      </p:sp>
      <p:sp>
        <p:nvSpPr>
          <p:cNvPr id="3" name="PlaceHolder 4"/>
          <p:cNvSpPr>
            <a:spLocks noGrp="1"/>
          </p:cNvSpPr>
          <p:nvPr>
            <p:ph type="ftr"/>
          </p:nvPr>
        </p:nvSpPr>
        <p:spPr>
          <a:xfrm>
            <a:off x="2271600" y="8475120"/>
            <a:ext cx="2314080" cy="486360"/>
          </a:xfrm>
          <a:prstGeom prst="rect">
            <a:avLst/>
          </a:prstGeom>
        </p:spPr>
        <p:txBody>
          <a:bodyPr anchor="ctr">
            <a:noAutofit/>
          </a:bodyPr>
          <a:p>
            <a:endParaRPr b="0" lang="it-IT" sz="2400" spc="-1" strike="noStrike">
              <a:latin typeface="Times New Roman"/>
            </a:endParaRPr>
          </a:p>
        </p:txBody>
      </p:sp>
      <p:sp>
        <p:nvSpPr>
          <p:cNvPr id="4" name="PlaceHolder 5"/>
          <p:cNvSpPr>
            <a:spLocks noGrp="1"/>
          </p:cNvSpPr>
          <p:nvPr>
            <p:ph type="sldNum"/>
          </p:nvPr>
        </p:nvSpPr>
        <p:spPr>
          <a:xfrm>
            <a:off x="4843440" y="8475120"/>
            <a:ext cx="1542600" cy="486360"/>
          </a:xfrm>
          <a:prstGeom prst="rect">
            <a:avLst/>
          </a:prstGeom>
        </p:spPr>
        <p:txBody>
          <a:bodyPr anchor="ctr">
            <a:noAutofit/>
          </a:bodyPr>
          <a:p>
            <a:pPr algn="r">
              <a:lnSpc>
                <a:spcPct val="100000"/>
              </a:lnSpc>
            </a:pPr>
            <a:fld id="{1D46E4EB-C73E-4D1E-8CD6-80A1744B19ED}" type="slidenum">
              <a:rPr b="0" lang="es-PE" sz="680" spc="-1" strike="noStrike">
                <a:solidFill>
                  <a:srgbClr val="8b8b8b"/>
                </a:solidFill>
                <a:latin typeface="Calibri"/>
              </a:rPr>
              <a:t>&lt;numero&gt;</a:t>
            </a:fld>
            <a:endParaRPr b="0" lang="it-IT" sz="68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slideLayout" Target="../slideLayouts/slideLayout1.xml"/><Relationship Id="rId8"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image" Target="../media/image9.jpeg"/><Relationship Id="rId4"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image" Target="../media/image14.png"/><Relationship Id="rId4" Type="http://schemas.openxmlformats.org/officeDocument/2006/relationships/slideLayout" Target="../slideLayouts/slideLayout1.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slideLayout" Target="../slideLayouts/slideLayout1.xml"/><Relationship Id="rId5" Type="http://schemas.openxmlformats.org/officeDocument/2006/relationships/notesSlide" Target="../notesSlides/notesSlide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2 CuadroTexto"/>
          <p:cNvSpPr/>
          <p:nvPr/>
        </p:nvSpPr>
        <p:spPr>
          <a:xfrm>
            <a:off x="-55800" y="968760"/>
            <a:ext cx="2592000" cy="425160"/>
          </a:xfrm>
          <a:prstGeom prst="rect">
            <a:avLst/>
          </a:prstGeom>
          <a:noFill/>
          <a:ln w="9525">
            <a:noFill/>
          </a:ln>
        </p:spPr>
        <p:style>
          <a:lnRef idx="0"/>
          <a:fillRef idx="0"/>
          <a:effectRef idx="0"/>
          <a:fontRef idx="minor"/>
        </p:style>
        <p:txBody>
          <a:bodyPr lIns="90000" rIns="90000" tIns="45000" bIns="45000">
            <a:spAutoFit/>
          </a:bodyPr>
          <a:p>
            <a:pPr>
              <a:lnSpc>
                <a:spcPct val="100000"/>
              </a:lnSpc>
            </a:pPr>
            <a:r>
              <a:rPr b="1" lang="it-IT" sz="1100" spc="-1" strike="noStrike">
                <a:solidFill>
                  <a:srgbClr val="000000"/>
                </a:solidFill>
                <a:latin typeface="Calibri"/>
              </a:rPr>
              <a:t>Per MelquisedecLisbet!!</a:t>
            </a:r>
            <a:endParaRPr b="0" lang="it-IT" sz="1100" spc="-1" strike="noStrike">
              <a:latin typeface="Arial"/>
            </a:endParaRPr>
          </a:p>
          <a:p>
            <a:pPr>
              <a:lnSpc>
                <a:spcPct val="100000"/>
              </a:lnSpc>
            </a:pPr>
            <a:r>
              <a:rPr b="1" lang="it-IT" sz="1100" spc="-1" strike="noStrike">
                <a:solidFill>
                  <a:srgbClr val="000000"/>
                </a:solidFill>
                <a:latin typeface="Calibri"/>
              </a:rPr>
              <a:t>Per nostro Padre e nostra Madre!!</a:t>
            </a:r>
            <a:endParaRPr b="0" lang="it-IT" sz="1100" spc="-1" strike="noStrike">
              <a:latin typeface="Arial"/>
            </a:endParaRPr>
          </a:p>
        </p:txBody>
      </p:sp>
      <p:sp>
        <p:nvSpPr>
          <p:cNvPr id="48" name="68 Rectángulo"/>
          <p:cNvSpPr/>
          <p:nvPr/>
        </p:nvSpPr>
        <p:spPr>
          <a:xfrm>
            <a:off x="257040" y="1476000"/>
            <a:ext cx="6383880" cy="7455960"/>
          </a:xfrm>
          <a:prstGeom prst="rect">
            <a:avLst/>
          </a:prstGeom>
          <a:noFill/>
          <a:ln w="28575">
            <a:solidFill>
              <a:srgbClr val="ffff00"/>
            </a:solidFill>
            <a:prstDash val="lgDash"/>
            <a:miter/>
          </a:ln>
        </p:spPr>
        <p:style>
          <a:lnRef idx="0"/>
          <a:fillRef idx="0"/>
          <a:effectRef idx="0"/>
          <a:fontRef idx="minor"/>
        </p:style>
        <p:txBody>
          <a:bodyPr lIns="90000" rIns="90000" tIns="45000" bIns="45000">
            <a:spAutoFit/>
          </a:bodyPr>
          <a:p>
            <a:pPr algn="ctr">
              <a:lnSpc>
                <a:spcPct val="100000"/>
              </a:lnSpc>
            </a:pPr>
            <a:r>
              <a:rPr b="0" lang="it-IT" sz="1400" spc="-1" strike="noStrike">
                <a:solidFill>
                  <a:srgbClr val="000000"/>
                </a:solidFill>
                <a:latin typeface="Arial"/>
              </a:rPr>
              <a:t>Fratelli fedeli, oggi Cristo Lisbet ci spiega che noi siamo il</a:t>
            </a:r>
            <a:endParaRPr b="0" lang="it-IT" sz="1400" spc="-1" strike="noStrike">
              <a:latin typeface="Arial"/>
            </a:endParaRPr>
          </a:p>
          <a:p>
            <a:pPr algn="ctr">
              <a:lnSpc>
                <a:spcPct val="100000"/>
              </a:lnSpc>
            </a:pPr>
            <a:r>
              <a:rPr b="0" lang="it-IT" sz="1400" spc="-1" strike="noStrike">
                <a:solidFill>
                  <a:srgbClr val="000000"/>
                </a:solidFill>
                <a:latin typeface="Arial"/>
              </a:rPr>
              <a:t>Seguito di MelquisedecLisbet, cioè i Suoi santi angeli e primizie.  </a:t>
            </a:r>
            <a:endParaRPr b="0" lang="it-IT" sz="1400" spc="-1" strike="noStrike">
              <a:latin typeface="Arial"/>
            </a:endParaRPr>
          </a:p>
          <a:p>
            <a:pPr algn="ctr"/>
            <a:r>
              <a:rPr b="0" lang="it-IT" sz="1400" spc="-1" strike="noStrike">
                <a:solidFill>
                  <a:srgbClr val="000000"/>
                </a:solidFill>
                <a:latin typeface="Arial"/>
                <a:ea typeface="Microsoft YaHei"/>
              </a:rPr>
              <a:t>Per questo Dio ci chiede di vivere una vita santa e pura.</a:t>
            </a:r>
            <a:endParaRPr b="0" lang="it-IT" sz="1400" spc="-1" strike="noStrike">
              <a:latin typeface="Arial"/>
            </a:endParaRPr>
          </a:p>
          <a:p>
            <a:pPr algn="ctr">
              <a:lnSpc>
                <a:spcPct val="100000"/>
              </a:lnSpc>
            </a:pPr>
            <a:endParaRPr b="0" lang="it-IT" sz="1400" spc="-1" strike="noStrike">
              <a:latin typeface="Arial"/>
            </a:endParaRPr>
          </a:p>
          <a:p>
            <a:pPr algn="just">
              <a:lnSpc>
                <a:spcPct val="100000"/>
              </a:lnSpc>
            </a:pPr>
            <a:r>
              <a:rPr b="0" lang="it-IT" sz="1400" spc="-1" strike="noStrike">
                <a:solidFill>
                  <a:srgbClr val="000000"/>
                </a:solidFill>
                <a:latin typeface="Arial"/>
              </a:rPr>
              <a:t>Al fratello maggiore non piace la parola seguito, perché vuole dire che veniamo appartati per MelquisedecLisbet. Ciò significa non mischiare le preziose Parole di Cristo Lisbet con usanze umane che non hanno nulla a che vedere con gli insegnamenti che apprendiamo nel Regno di Salem</a:t>
            </a:r>
            <a:r>
              <a:rPr b="0" i="1" lang="it-IT" sz="1200" spc="-1" strike="noStrike">
                <a:solidFill>
                  <a:srgbClr val="000000"/>
                </a:solidFill>
                <a:latin typeface="Arial"/>
              </a:rPr>
              <a:t>.</a:t>
            </a:r>
            <a:endParaRPr b="0" lang="it-IT" sz="1200" spc="-1" strike="noStrike">
              <a:latin typeface="Arial"/>
            </a:endParaRPr>
          </a:p>
          <a:p>
            <a:pPr algn="just">
              <a:lnSpc>
                <a:spcPct val="100000"/>
              </a:lnSpc>
            </a:pPr>
            <a:r>
              <a:rPr b="0" i="1" lang="it-IT" sz="1200" spc="-1" strike="noStrike">
                <a:solidFill>
                  <a:srgbClr val="000000"/>
                </a:solidFill>
                <a:latin typeface="Arial"/>
              </a:rPr>
              <a:t>Geremia 15:19</a:t>
            </a:r>
            <a:endParaRPr b="0" lang="it-IT" sz="1200" spc="-1" strike="noStrike">
              <a:latin typeface="Arial"/>
            </a:endParaRPr>
          </a:p>
          <a:p>
            <a:pPr>
              <a:lnSpc>
                <a:spcPct val="100000"/>
              </a:lnSpc>
            </a:pPr>
            <a:endParaRPr b="0" lang="it-IT" sz="1200" spc="-1" strike="noStrike">
              <a:latin typeface="Arial"/>
            </a:endParaRPr>
          </a:p>
          <a:p>
            <a:pPr algn="just">
              <a:lnSpc>
                <a:spcPct val="100000"/>
              </a:lnSpc>
            </a:pPr>
            <a:r>
              <a:rPr b="0" lang="it-IT" sz="1400" spc="-1" strike="noStrike">
                <a:solidFill>
                  <a:srgbClr val="000000"/>
                </a:solidFill>
                <a:latin typeface="Arial"/>
              </a:rPr>
              <a:t>Noi siamo esseri spirituali, lignaggio eletto, una nazione santa, creati ad Immagine e Somiglianza degli Dei vivi, MelquisedecLisbet, pertanto dobbiamo vivere nel modo seguente:</a:t>
            </a:r>
            <a:endParaRPr b="0" lang="it-IT" sz="1400" spc="-1" strike="noStrike">
              <a:latin typeface="Arial"/>
            </a:endParaRPr>
          </a:p>
          <a:p>
            <a:pPr>
              <a:lnSpc>
                <a:spcPct val="100000"/>
              </a:lnSpc>
            </a:pPr>
            <a:endParaRPr b="0" lang="it-IT" sz="1400" spc="-1" strike="noStrike">
              <a:latin typeface="Arial"/>
            </a:endParaRPr>
          </a:p>
          <a:p>
            <a:pPr marL="171360" indent="-171000" algn="just">
              <a:lnSpc>
                <a:spcPct val="100000"/>
              </a:lnSpc>
              <a:buClr>
                <a:srgbClr val="000000"/>
              </a:buClr>
              <a:buFont typeface="Arial"/>
              <a:buChar char="•"/>
            </a:pPr>
            <a:r>
              <a:rPr b="0" lang="it-IT" sz="1400" spc="-1" strike="noStrike">
                <a:solidFill>
                  <a:srgbClr val="000000"/>
                </a:solidFill>
                <a:latin typeface="Arial"/>
              </a:rPr>
              <a:t>MelquisedecLisbet devono essere la cosa </a:t>
            </a:r>
            <a:r>
              <a:rPr b="1" lang="it-IT" sz="1400" spc="-1" strike="noStrike">
                <a:solidFill>
                  <a:srgbClr val="000000"/>
                </a:solidFill>
                <a:latin typeface="Arial"/>
              </a:rPr>
              <a:t>più importante e prioritaria</a:t>
            </a:r>
            <a:r>
              <a:rPr b="0" lang="it-IT" sz="1400" spc="-1" strike="noStrike">
                <a:solidFill>
                  <a:srgbClr val="000000"/>
                </a:solidFill>
                <a:latin typeface="Arial"/>
              </a:rPr>
              <a:t> nella nostra vita</a:t>
            </a:r>
            <a:endParaRPr b="0" lang="it-IT" sz="1400" spc="-1" strike="noStrike">
              <a:latin typeface="Arial"/>
            </a:endParaRPr>
          </a:p>
          <a:p>
            <a:pPr marL="171360" indent="-171000" algn="just">
              <a:lnSpc>
                <a:spcPct val="100000"/>
              </a:lnSpc>
              <a:buClr>
                <a:srgbClr val="000000"/>
              </a:buClr>
              <a:buFont typeface="Arial"/>
              <a:buChar char="•"/>
            </a:pPr>
            <a:r>
              <a:rPr b="0" lang="it-IT" sz="1400" spc="-1" strike="noStrike">
                <a:solidFill>
                  <a:srgbClr val="000000"/>
                </a:solidFill>
                <a:latin typeface="Arial"/>
              </a:rPr>
              <a:t>I nostri amici devono essere amici di MelquisedecLisbet, dobbiamo sapere scegliere i nostri amici</a:t>
            </a:r>
            <a:endParaRPr b="0" lang="it-IT" sz="1400" spc="-1" strike="noStrike">
              <a:latin typeface="Arial"/>
            </a:endParaRPr>
          </a:p>
          <a:p>
            <a:pPr marL="171360" indent="-171000" algn="just">
              <a:lnSpc>
                <a:spcPct val="100000"/>
              </a:lnSpc>
              <a:buClr>
                <a:srgbClr val="000000"/>
              </a:buClr>
              <a:buFont typeface="Arial"/>
              <a:buChar char="•"/>
            </a:pPr>
            <a:r>
              <a:rPr b="0" lang="it-IT" sz="1400" spc="-1" strike="noStrike">
                <a:solidFill>
                  <a:srgbClr val="000000"/>
                </a:solidFill>
                <a:latin typeface="Arial"/>
              </a:rPr>
              <a:t>Agire come chiedono MelquisedecLisbet, con amore e facendo tutto correttamente e non comportarsi come gli altri</a:t>
            </a:r>
            <a:endParaRPr b="0" lang="it-IT" sz="1400" spc="-1" strike="noStrike">
              <a:latin typeface="Arial"/>
            </a:endParaRPr>
          </a:p>
          <a:p>
            <a:pPr marL="171360" indent="-171000" algn="just">
              <a:lnSpc>
                <a:spcPct val="100000"/>
              </a:lnSpc>
              <a:buClr>
                <a:srgbClr val="000000"/>
              </a:buClr>
              <a:buFont typeface="Arial"/>
              <a:buChar char="•"/>
            </a:pPr>
            <a:r>
              <a:rPr b="0" lang="it-IT" sz="1400" spc="-1" strike="noStrike">
                <a:solidFill>
                  <a:srgbClr val="000000"/>
                </a:solidFill>
                <a:latin typeface="Arial"/>
              </a:rPr>
              <a:t>Avere una buona testimonianza di vita, essere una terra desiderabile per gli stranieri, non avere le stesse usanze o fare le stesse cose che fa il resto del mondo </a:t>
            </a:r>
            <a:endParaRPr b="0" lang="it-IT" sz="1400" spc="-1" strike="noStrike">
              <a:latin typeface="Arial"/>
            </a:endParaRPr>
          </a:p>
          <a:p>
            <a:pPr marL="171360" indent="-171000">
              <a:lnSpc>
                <a:spcPct val="100000"/>
              </a:lnSpc>
              <a:buClr>
                <a:srgbClr val="000000"/>
              </a:buClr>
              <a:buFont typeface="Arial"/>
              <a:buChar char="•"/>
            </a:pPr>
            <a:r>
              <a:rPr b="0" lang="it-IT" sz="1400" spc="-1" strike="noStrike">
                <a:solidFill>
                  <a:srgbClr val="000000"/>
                </a:solidFill>
                <a:latin typeface="Arial"/>
              </a:rPr>
              <a:t>Obbedire a tutto</a:t>
            </a:r>
            <a:endParaRPr b="0" lang="it-IT" sz="1400" spc="-1" strike="noStrike">
              <a:latin typeface="Arial"/>
            </a:endParaRPr>
          </a:p>
          <a:p>
            <a:pPr marL="171360" indent="-171000">
              <a:lnSpc>
                <a:spcPct val="100000"/>
              </a:lnSpc>
              <a:buClr>
                <a:srgbClr val="000000"/>
              </a:buClr>
              <a:buFont typeface="Arial"/>
              <a:buChar char="•"/>
            </a:pPr>
            <a:r>
              <a:rPr b="0" lang="it-IT" sz="1400" spc="-1" strike="noStrike">
                <a:solidFill>
                  <a:srgbClr val="000000"/>
                </a:solidFill>
                <a:latin typeface="Arial"/>
              </a:rPr>
              <a:t>Condividere la conoscenza che ci ha dato MelquisedecLisbet</a:t>
            </a:r>
            <a:endParaRPr b="0" lang="it-IT" sz="1400" spc="-1" strike="noStrike">
              <a:latin typeface="Arial"/>
            </a:endParaRPr>
          </a:p>
          <a:p>
            <a:pPr>
              <a:lnSpc>
                <a:spcPct val="100000"/>
              </a:lnSpc>
            </a:pPr>
            <a:endParaRPr b="0" lang="it-IT" sz="1400" spc="-1" strike="noStrike">
              <a:latin typeface="Arial"/>
            </a:endParaRPr>
          </a:p>
          <a:p>
            <a:pPr algn="just">
              <a:lnSpc>
                <a:spcPct val="100000"/>
              </a:lnSpc>
            </a:pPr>
            <a:r>
              <a:rPr b="0" lang="it-IT" sz="1400" spc="-1" strike="noStrike">
                <a:solidFill>
                  <a:srgbClr val="000000"/>
                </a:solidFill>
                <a:latin typeface="Arial"/>
              </a:rPr>
              <a:t>Santi angeli, Cristo Lisbet ci insegna tutto ciò di cui abbiamo bisogno per non morire, per poter avere la Vita Eterna.  Noi abbiamo il privilegio di poter ascoltare i Suoi consigli, possiamo leggere la Bibbia e capire le figure, abbiamo intelligenza spirituale per conservare i suoi insegnamenti e metterli in pratica ogni giorno. </a:t>
            </a:r>
            <a:r>
              <a:rPr b="0" i="1" lang="it-IT" sz="1200" spc="-1" strike="noStrike">
                <a:solidFill>
                  <a:srgbClr val="000000"/>
                </a:solidFill>
                <a:latin typeface="Arial"/>
              </a:rPr>
              <a:t>Proverbi 7:1-5</a:t>
            </a:r>
            <a:endParaRPr b="0" lang="it-IT" sz="1200" spc="-1" strike="noStrike">
              <a:latin typeface="Arial"/>
            </a:endParaRPr>
          </a:p>
          <a:p>
            <a:pPr algn="ctr">
              <a:lnSpc>
                <a:spcPct val="100000"/>
              </a:lnSpc>
            </a:pPr>
            <a:endParaRPr b="0" lang="it-IT" sz="1200" spc="-1" strike="noStrike">
              <a:latin typeface="Arial"/>
            </a:endParaRPr>
          </a:p>
          <a:p>
            <a:pPr algn="ctr">
              <a:lnSpc>
                <a:spcPct val="100000"/>
              </a:lnSpc>
            </a:pPr>
            <a:r>
              <a:rPr b="1" lang="it-IT" sz="1600" spc="-1" strike="noStrike">
                <a:solidFill>
                  <a:srgbClr val="c55a11"/>
                </a:solidFill>
                <a:latin typeface="Arial Rounded MT Bold"/>
              </a:rPr>
              <a:t>Sono il Tuo seguito MelquisedecLisbet, Sei la cosa più importante per me ed ho scelto di seguirti. </a:t>
            </a:r>
            <a:endParaRPr b="0" lang="it-IT" sz="1600" spc="-1" strike="noStrike">
              <a:latin typeface="Arial"/>
            </a:endParaRPr>
          </a:p>
          <a:p>
            <a:pPr algn="ctr">
              <a:lnSpc>
                <a:spcPct val="100000"/>
              </a:lnSpc>
            </a:pPr>
            <a:r>
              <a:rPr b="1" lang="it-IT" sz="1600" spc="-1" strike="noStrike">
                <a:solidFill>
                  <a:srgbClr val="c55a11"/>
                </a:solidFill>
                <a:latin typeface="Arial Rounded MT Bold"/>
              </a:rPr>
              <a:t>Amen, Alleluia!</a:t>
            </a:r>
            <a:endParaRPr b="0" lang="it-IT" sz="1600" spc="-1" strike="noStrike">
              <a:latin typeface="Arial"/>
            </a:endParaRPr>
          </a:p>
        </p:txBody>
      </p:sp>
      <p:pic>
        <p:nvPicPr>
          <p:cNvPr id="49" name="Picture 17" descr=""/>
          <p:cNvPicPr/>
          <p:nvPr/>
        </p:nvPicPr>
        <p:blipFill>
          <a:blip r:embed="rId1"/>
          <a:stretch/>
        </p:blipFill>
        <p:spPr>
          <a:xfrm>
            <a:off x="653040" y="0"/>
            <a:ext cx="4835880" cy="902160"/>
          </a:xfrm>
          <a:prstGeom prst="rect">
            <a:avLst/>
          </a:prstGeom>
          <a:ln w="0">
            <a:noFill/>
          </a:ln>
        </p:spPr>
      </p:pic>
      <p:pic>
        <p:nvPicPr>
          <p:cNvPr id="50" name="Picture 19" descr=""/>
          <p:cNvPicPr/>
          <p:nvPr/>
        </p:nvPicPr>
        <p:blipFill>
          <a:blip r:embed="rId2"/>
          <a:stretch/>
        </p:blipFill>
        <p:spPr>
          <a:xfrm>
            <a:off x="5805360" y="294480"/>
            <a:ext cx="835560" cy="406800"/>
          </a:xfrm>
          <a:prstGeom prst="rect">
            <a:avLst/>
          </a:prstGeom>
          <a:ln w="0">
            <a:noFill/>
          </a:ln>
        </p:spPr>
      </p:pic>
      <p:sp>
        <p:nvSpPr>
          <p:cNvPr id="51" name="Rectangle 10"/>
          <p:cNvSpPr/>
          <p:nvPr/>
        </p:nvSpPr>
        <p:spPr>
          <a:xfrm>
            <a:off x="1268640" y="780480"/>
            <a:ext cx="4563360" cy="33372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600" spc="-1" strike="noStrike">
                <a:solidFill>
                  <a:srgbClr val="000000"/>
                </a:solidFill>
                <a:latin typeface="Century Gothic"/>
              </a:rPr>
              <a:t>Classe #339 Seguito di MelquisedecLisbet</a:t>
            </a:r>
            <a:endParaRPr b="0" lang="it-IT" sz="1600" spc="-1" strike="noStrike">
              <a:latin typeface="Arial"/>
            </a:endParaRPr>
          </a:p>
        </p:txBody>
      </p:sp>
      <p:pic>
        <p:nvPicPr>
          <p:cNvPr id="52" name="Picture 6" descr=""/>
          <p:cNvPicPr/>
          <p:nvPr/>
        </p:nvPicPr>
        <p:blipFill>
          <a:blip r:embed="rId3"/>
          <a:stretch/>
        </p:blipFill>
        <p:spPr>
          <a:xfrm>
            <a:off x="0" y="1331640"/>
            <a:ext cx="692280" cy="1007640"/>
          </a:xfrm>
          <a:prstGeom prst="rect">
            <a:avLst/>
          </a:prstGeom>
          <a:ln w="0">
            <a:noFill/>
          </a:ln>
        </p:spPr>
      </p:pic>
      <p:pic>
        <p:nvPicPr>
          <p:cNvPr id="53" name="Picture 7" descr=""/>
          <p:cNvPicPr/>
          <p:nvPr/>
        </p:nvPicPr>
        <p:blipFill>
          <a:blip r:embed="rId4"/>
          <a:stretch/>
        </p:blipFill>
        <p:spPr>
          <a:xfrm>
            <a:off x="6177960" y="1331640"/>
            <a:ext cx="692280" cy="1007640"/>
          </a:xfrm>
          <a:prstGeom prst="rect">
            <a:avLst/>
          </a:prstGeom>
          <a:ln w="0">
            <a:noFill/>
          </a:ln>
        </p:spPr>
      </p:pic>
      <p:pic>
        <p:nvPicPr>
          <p:cNvPr id="54" name="Picture 8" descr=""/>
          <p:cNvPicPr/>
          <p:nvPr/>
        </p:nvPicPr>
        <p:blipFill>
          <a:blip r:embed="rId5"/>
          <a:stretch/>
        </p:blipFill>
        <p:spPr>
          <a:xfrm>
            <a:off x="6186960" y="8150040"/>
            <a:ext cx="692280" cy="1007640"/>
          </a:xfrm>
          <a:prstGeom prst="rect">
            <a:avLst/>
          </a:prstGeom>
          <a:ln w="0">
            <a:noFill/>
          </a:ln>
        </p:spPr>
      </p:pic>
      <p:pic>
        <p:nvPicPr>
          <p:cNvPr id="55" name="Picture 11" descr=""/>
          <p:cNvPicPr/>
          <p:nvPr/>
        </p:nvPicPr>
        <p:blipFill>
          <a:blip r:embed="rId6"/>
          <a:stretch/>
        </p:blipFill>
        <p:spPr>
          <a:xfrm>
            <a:off x="-7200" y="8155800"/>
            <a:ext cx="648720" cy="10076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68 Rectángulo"/>
          <p:cNvSpPr/>
          <p:nvPr/>
        </p:nvSpPr>
        <p:spPr>
          <a:xfrm>
            <a:off x="1764000" y="1093680"/>
            <a:ext cx="3645000" cy="303480"/>
          </a:xfrm>
          <a:prstGeom prst="rect">
            <a:avLst/>
          </a:prstGeom>
          <a:noFill/>
          <a:ln w="9525">
            <a:noFill/>
          </a:ln>
        </p:spPr>
        <p:style>
          <a:lnRef idx="0"/>
          <a:fillRef idx="0"/>
          <a:effectRef idx="0"/>
          <a:fontRef idx="minor"/>
        </p:style>
        <p:txBody>
          <a:bodyPr lIns="90000" rIns="90000" tIns="45000" bIns="45000">
            <a:spAutoFit/>
          </a:bodyPr>
          <a:p>
            <a:pPr algn="ctr">
              <a:lnSpc>
                <a:spcPct val="100000"/>
              </a:lnSpc>
            </a:pPr>
            <a:r>
              <a:rPr b="0" lang="it-IT" sz="1400" spc="-1" strike="noStrike">
                <a:solidFill>
                  <a:srgbClr val="000000"/>
                </a:solidFill>
                <a:latin typeface="Century Gothic"/>
              </a:rPr>
              <a:t>Foglio per il Collaboratore / Genitore </a:t>
            </a:r>
            <a:endParaRPr b="0" lang="it-IT" sz="1400" spc="-1" strike="noStrike">
              <a:latin typeface="Arial"/>
            </a:endParaRPr>
          </a:p>
        </p:txBody>
      </p:sp>
      <p:sp>
        <p:nvSpPr>
          <p:cNvPr id="57" name="TextBox 9"/>
          <p:cNvSpPr/>
          <p:nvPr/>
        </p:nvSpPr>
        <p:spPr>
          <a:xfrm>
            <a:off x="178560" y="1402200"/>
            <a:ext cx="6500520" cy="757296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it-IT" sz="1200" spc="-1" strike="noStrike">
                <a:solidFill>
                  <a:srgbClr val="000000"/>
                </a:solidFill>
                <a:latin typeface="Arial"/>
              </a:rPr>
              <a:t>Istruzioni per la classe:</a:t>
            </a:r>
            <a:endParaRPr b="0" lang="it-IT" sz="1200" spc="-1" strike="noStrike">
              <a:latin typeface="Arial"/>
            </a:endParaRPr>
          </a:p>
          <a:p>
            <a:pPr>
              <a:lnSpc>
                <a:spcPct val="100000"/>
              </a:lnSpc>
            </a:pPr>
            <a:endParaRPr b="0" lang="it-IT" sz="1200" spc="-1" strike="noStrike">
              <a:latin typeface="Arial"/>
            </a:endParaRPr>
          </a:p>
          <a:p>
            <a:pPr marL="285840" indent="-285480">
              <a:lnSpc>
                <a:spcPct val="100000"/>
              </a:lnSpc>
              <a:buClr>
                <a:srgbClr val="000000"/>
              </a:buClr>
              <a:buFont typeface="Arial"/>
              <a:buChar char="•"/>
            </a:pPr>
            <a:r>
              <a:rPr b="0" lang="it-IT" sz="1200" spc="-1" strike="noStrike">
                <a:solidFill>
                  <a:srgbClr val="000000"/>
                </a:solidFill>
                <a:latin typeface="Arial"/>
              </a:rPr>
              <a:t>Fare copie della pagina 1 e 3 per i bimbi più piccini</a:t>
            </a:r>
            <a:endParaRPr b="0" lang="it-IT" sz="1200" spc="-1" strike="noStrike">
              <a:latin typeface="Arial"/>
            </a:endParaRPr>
          </a:p>
          <a:p>
            <a:pPr marL="285840" indent="-285480">
              <a:lnSpc>
                <a:spcPct val="100000"/>
              </a:lnSpc>
              <a:buClr>
                <a:srgbClr val="000000"/>
              </a:buClr>
              <a:buFont typeface="Arial"/>
              <a:buChar char="•"/>
            </a:pPr>
            <a:r>
              <a:rPr b="0" lang="it-IT" sz="1200" spc="-1" strike="noStrike">
                <a:solidFill>
                  <a:srgbClr val="000000"/>
                </a:solidFill>
                <a:latin typeface="Arial"/>
              </a:rPr>
              <a:t>Fare copie della pagina 1 e 4 per i bambini più grandi</a:t>
            </a:r>
            <a:endParaRPr b="0" lang="it-IT" sz="1200" spc="-1" strike="noStrike">
              <a:latin typeface="Arial"/>
            </a:endParaRPr>
          </a:p>
          <a:p>
            <a:pPr marL="285840" indent="-285480">
              <a:lnSpc>
                <a:spcPct val="100000"/>
              </a:lnSpc>
              <a:buClr>
                <a:srgbClr val="000000"/>
              </a:buClr>
              <a:buFont typeface="Arial"/>
              <a:buChar char="•"/>
            </a:pPr>
            <a:r>
              <a:rPr b="0" lang="it-IT" sz="1200" spc="-1" strike="noStrike">
                <a:solidFill>
                  <a:srgbClr val="000000"/>
                </a:solidFill>
                <a:latin typeface="Arial"/>
              </a:rPr>
              <a:t>Il collaboratore dà una breve introduzione al tema e ricorda loro i seguenti significati:</a:t>
            </a:r>
            <a:endParaRPr b="0" lang="it-IT" sz="1200" spc="-1" strike="noStrike">
              <a:latin typeface="Arial"/>
            </a:endParaRPr>
          </a:p>
          <a:p>
            <a:pPr marL="285840" indent="-285480">
              <a:lnSpc>
                <a:spcPct val="100000"/>
              </a:lnSpc>
              <a:buClr>
                <a:srgbClr val="000000"/>
              </a:buClr>
              <a:buFont typeface="Arial"/>
              <a:buChar char="•"/>
            </a:pPr>
            <a:endParaRPr b="0" lang="it-IT" sz="1200" spc="-1" strike="noStrike">
              <a:latin typeface="Arial"/>
            </a:endParaRPr>
          </a:p>
          <a:p>
            <a:pPr algn="just">
              <a:lnSpc>
                <a:spcPct val="100000"/>
              </a:lnSpc>
            </a:pPr>
            <a:r>
              <a:rPr b="0" lang="it-IT" sz="1200" spc="-1" strike="noStrike">
                <a:solidFill>
                  <a:srgbClr val="000000"/>
                </a:solidFill>
                <a:latin typeface="Arial"/>
              </a:rPr>
              <a:t>      </a:t>
            </a:r>
            <a:r>
              <a:rPr b="1" lang="it-IT" sz="1200" spc="-1" strike="noStrike" u="sng">
                <a:solidFill>
                  <a:srgbClr val="000000"/>
                </a:solidFill>
                <a:uFillTx/>
                <a:latin typeface="Arial"/>
              </a:rPr>
              <a:t>Seguito</a:t>
            </a:r>
            <a:r>
              <a:rPr b="0" lang="it-IT" sz="1200" spc="-1" strike="noStrike">
                <a:solidFill>
                  <a:srgbClr val="000000"/>
                </a:solidFill>
                <a:latin typeface="Arial"/>
              </a:rPr>
              <a:t>: Un gruppo di persone che assistono o circondano una persona importante</a:t>
            </a:r>
            <a:r>
              <a:rPr b="0" lang="it-IT" sz="1200" spc="-1" strike="noStrike">
                <a:solidFill>
                  <a:srgbClr val="000000"/>
                </a:solidFill>
                <a:latin typeface="Arial"/>
              </a:rPr>
              <a:t>	</a:t>
            </a:r>
            <a:r>
              <a:rPr b="0" lang="it-IT" sz="1200" spc="-1" strike="noStrike">
                <a:solidFill>
                  <a:srgbClr val="000000"/>
                </a:solidFill>
                <a:latin typeface="Arial"/>
              </a:rPr>
              <a:t>	</a:t>
            </a:r>
            <a:r>
              <a:rPr b="0" lang="it-IT" sz="1200" spc="-1" strike="noStrike">
                <a:solidFill>
                  <a:srgbClr val="000000"/>
                </a:solidFill>
                <a:latin typeface="Arial"/>
              </a:rPr>
              <a:t>	</a:t>
            </a:r>
            <a:r>
              <a:rPr b="0" lang="it-IT" sz="1200" spc="-1" strike="noStrike">
                <a:solidFill>
                  <a:srgbClr val="000000"/>
                </a:solidFill>
                <a:latin typeface="Arial"/>
              </a:rPr>
              <a:t>(Seguaci). Persona appartata per il servizio del Re e la Regina, i Suoi santi</a:t>
            </a:r>
            <a:r>
              <a:rPr b="0" lang="it-IT" sz="1200" spc="-1" strike="noStrike">
                <a:solidFill>
                  <a:srgbClr val="000000"/>
                </a:solidFill>
                <a:latin typeface="Arial"/>
              </a:rPr>
              <a:t>	</a:t>
            </a:r>
            <a:r>
              <a:rPr b="0" lang="it-IT" sz="1200" spc="-1" strike="noStrike">
                <a:solidFill>
                  <a:srgbClr val="000000"/>
                </a:solidFill>
                <a:latin typeface="Arial"/>
              </a:rPr>
              <a:t>	</a:t>
            </a:r>
            <a:r>
              <a:rPr b="0" lang="it-IT" sz="1200" spc="-1" strike="noStrike">
                <a:solidFill>
                  <a:srgbClr val="000000"/>
                </a:solidFill>
                <a:latin typeface="Arial"/>
              </a:rPr>
              <a:t>	</a:t>
            </a:r>
            <a:r>
              <a:rPr b="0" lang="it-IT" sz="1200" spc="-1" strike="noStrike">
                <a:solidFill>
                  <a:srgbClr val="000000"/>
                </a:solidFill>
                <a:latin typeface="Arial"/>
              </a:rPr>
              <a:t>angeli o primizie. </a:t>
            </a:r>
            <a:endParaRPr b="0" lang="it-IT" sz="1200" spc="-1" strike="noStrike">
              <a:latin typeface="Arial"/>
            </a:endParaRPr>
          </a:p>
          <a:p>
            <a:pPr algn="just">
              <a:lnSpc>
                <a:spcPct val="100000"/>
              </a:lnSpc>
            </a:pPr>
            <a:r>
              <a:rPr b="1" lang="it-IT" sz="1200" spc="-1" strike="noStrike">
                <a:solidFill>
                  <a:srgbClr val="000000"/>
                </a:solidFill>
                <a:latin typeface="Arial"/>
              </a:rPr>
              <a:t>      </a:t>
            </a:r>
            <a:r>
              <a:rPr b="1" lang="it-IT" sz="1200" spc="-1" strike="noStrike" u="sng">
                <a:solidFill>
                  <a:srgbClr val="000000"/>
                </a:solidFill>
                <a:uFillTx/>
                <a:latin typeface="Arial"/>
              </a:rPr>
              <a:t>Influenza</a:t>
            </a:r>
            <a:r>
              <a:rPr b="0" lang="it-IT" sz="1200" spc="-1" strike="noStrike">
                <a:solidFill>
                  <a:srgbClr val="000000"/>
                </a:solidFill>
                <a:latin typeface="Arial"/>
              </a:rPr>
              <a:t>: Il potere che ha una persona di cambiare la maniera di pensare o agire di</a:t>
            </a:r>
            <a:r>
              <a:rPr b="0" lang="it-IT" sz="1200" spc="-1" strike="noStrike">
                <a:solidFill>
                  <a:srgbClr val="000000"/>
                </a:solidFill>
                <a:latin typeface="Arial"/>
              </a:rPr>
              <a:t>	</a:t>
            </a:r>
            <a:r>
              <a:rPr b="0" lang="it-IT" sz="1200" spc="-1" strike="noStrike">
                <a:solidFill>
                  <a:srgbClr val="000000"/>
                </a:solidFill>
                <a:latin typeface="Arial"/>
              </a:rPr>
              <a:t>	</a:t>
            </a:r>
            <a:r>
              <a:rPr b="0" lang="it-IT" sz="1200" spc="-1" strike="noStrike">
                <a:solidFill>
                  <a:srgbClr val="000000"/>
                </a:solidFill>
                <a:latin typeface="Arial"/>
              </a:rPr>
              <a:t>	</a:t>
            </a:r>
            <a:r>
              <a:rPr b="0" lang="it-IT" sz="1200" spc="-1" strike="noStrike">
                <a:solidFill>
                  <a:srgbClr val="000000"/>
                </a:solidFill>
                <a:latin typeface="Arial"/>
              </a:rPr>
              <a:t>  qualcuno. </a:t>
            </a:r>
            <a:endParaRPr b="0" lang="it-IT" sz="1200" spc="-1" strike="noStrike">
              <a:latin typeface="Arial"/>
            </a:endParaRPr>
          </a:p>
          <a:p>
            <a:pPr algn="just">
              <a:lnSpc>
                <a:spcPct val="100000"/>
              </a:lnSpc>
            </a:pPr>
            <a:endParaRPr b="0" lang="it-IT" sz="1200" spc="-1" strike="noStrike">
              <a:latin typeface="Arial"/>
            </a:endParaRPr>
          </a:p>
          <a:p>
            <a:pPr marL="285840" indent="-285480" algn="just">
              <a:lnSpc>
                <a:spcPct val="100000"/>
              </a:lnSpc>
              <a:buClr>
                <a:srgbClr val="000000"/>
              </a:buClr>
              <a:buFont typeface="Arial"/>
              <a:buChar char="•"/>
            </a:pPr>
            <a:r>
              <a:rPr b="0" lang="it-IT" sz="1200" spc="-1" strike="noStrike">
                <a:solidFill>
                  <a:srgbClr val="000000"/>
                </a:solidFill>
                <a:latin typeface="Arial"/>
              </a:rPr>
              <a:t>Potete fare le seguenti domande per rafforzare il tema, se non avete accesso al video: </a:t>
            </a:r>
            <a:endParaRPr b="0" lang="it-IT" sz="1200" spc="-1" strike="noStrike">
              <a:latin typeface="Arial"/>
            </a:endParaRPr>
          </a:p>
          <a:p>
            <a:pPr marL="285840" indent="-285480" algn="just">
              <a:lnSpc>
                <a:spcPct val="100000"/>
              </a:lnSpc>
              <a:buClr>
                <a:srgbClr val="000000"/>
              </a:buClr>
              <a:buFont typeface="Arial"/>
              <a:buChar char="•"/>
            </a:pPr>
            <a:endParaRPr b="0" lang="it-IT" sz="1200" spc="-1" strike="noStrike">
              <a:latin typeface="Arial"/>
            </a:endParaRPr>
          </a:p>
          <a:p>
            <a:pPr marL="463680" indent="-177480" algn="just">
              <a:lnSpc>
                <a:spcPct val="100000"/>
              </a:lnSpc>
              <a:buClr>
                <a:srgbClr val="000000"/>
              </a:buClr>
              <a:buFont typeface="Calibri Light"/>
              <a:buAutoNum type="arabicPeriod"/>
            </a:pPr>
            <a:r>
              <a:rPr b="0" lang="it-IT" sz="1200" spc="-1" strike="noStrike">
                <a:solidFill>
                  <a:srgbClr val="000000"/>
                </a:solidFill>
                <a:latin typeface="Arial"/>
              </a:rPr>
              <a:t>Cosa significa essere appartati per MelquisedecLisbet? </a:t>
            </a:r>
            <a:r>
              <a:rPr b="0" lang="it-IT" sz="1200" spc="-1" strike="noStrike">
                <a:solidFill>
                  <a:srgbClr val="c55a11"/>
                </a:solidFill>
                <a:latin typeface="Arial"/>
              </a:rPr>
              <a:t>Non mischiare le preziose Parole di Cristo Lisbet con usanze umane che non hanno niente a che vedere con gli insegnamenti che apprendiamo nel Regno di Salem.</a:t>
            </a:r>
            <a:endParaRPr b="0" lang="it-IT" sz="1200" spc="-1" strike="noStrike">
              <a:latin typeface="Arial"/>
            </a:endParaRPr>
          </a:p>
          <a:p>
            <a:pPr marL="463680" indent="-177480" algn="just">
              <a:lnSpc>
                <a:spcPct val="100000"/>
              </a:lnSpc>
              <a:buClr>
                <a:srgbClr val="000000"/>
              </a:buClr>
              <a:buFont typeface="Calibri Light"/>
              <a:buAutoNum type="arabicPeriod"/>
            </a:pPr>
            <a:r>
              <a:rPr b="0" lang="it-IT" sz="1200" spc="-1" strike="noStrike">
                <a:solidFill>
                  <a:srgbClr val="000000"/>
                </a:solidFill>
                <a:latin typeface="Arial"/>
              </a:rPr>
              <a:t>Cosa significa essere il Seguito di MelquisedecLisbet?</a:t>
            </a:r>
            <a:r>
              <a:rPr b="0" lang="it-IT" sz="1200" spc="-1" strike="noStrike">
                <a:solidFill>
                  <a:srgbClr val="c55a11"/>
                </a:solidFill>
                <a:latin typeface="Arial"/>
              </a:rPr>
              <a:t> Essere i Suoi seguaci, i Suoi santi angeli e primizie.  </a:t>
            </a:r>
            <a:endParaRPr b="0" lang="it-IT" sz="1200" spc="-1" strike="noStrike">
              <a:latin typeface="Arial"/>
            </a:endParaRPr>
          </a:p>
          <a:p>
            <a:pPr marL="463680" indent="-177480" algn="just">
              <a:lnSpc>
                <a:spcPct val="100000"/>
              </a:lnSpc>
              <a:buClr>
                <a:srgbClr val="000000"/>
              </a:buClr>
              <a:buFont typeface="Calibri Light"/>
              <a:buAutoNum type="arabicPeriod"/>
            </a:pPr>
            <a:endParaRPr b="0" lang="it-IT" sz="1200" spc="-1" strike="noStrike">
              <a:latin typeface="Arial"/>
            </a:endParaRPr>
          </a:p>
          <a:p>
            <a:pPr marL="285840" indent="-285480">
              <a:lnSpc>
                <a:spcPct val="100000"/>
              </a:lnSpc>
              <a:buClr>
                <a:srgbClr val="000000"/>
              </a:buClr>
              <a:buFont typeface="Arial"/>
              <a:buChar char="•"/>
            </a:pPr>
            <a:r>
              <a:rPr b="0" lang="it-IT" sz="1200" spc="-1" strike="noStrike">
                <a:solidFill>
                  <a:srgbClr val="000000"/>
                </a:solidFill>
                <a:latin typeface="Arial"/>
              </a:rPr>
              <a:t>Il collaboratore deve motivare i bimbi a rispondere alle domande mentre c’è l’orologio sullo schermo.  </a:t>
            </a:r>
            <a:endParaRPr b="0" lang="it-IT" sz="1200" spc="-1" strike="noStrike">
              <a:latin typeface="Arial"/>
            </a:endParaRPr>
          </a:p>
          <a:p>
            <a:pPr marL="285840" indent="-285480">
              <a:lnSpc>
                <a:spcPct val="100000"/>
              </a:lnSpc>
              <a:buClr>
                <a:srgbClr val="000000"/>
              </a:buClr>
              <a:buFont typeface="Arial"/>
              <a:buChar char="•"/>
            </a:pPr>
            <a:r>
              <a:rPr b="0" lang="it-IT" sz="1200" spc="-1" strike="noStrike">
                <a:solidFill>
                  <a:srgbClr val="000000"/>
                </a:solidFill>
                <a:latin typeface="Arial"/>
              </a:rPr>
              <a:t>Si raccomanda ricordare ai bimbi l’importanza di ripassare la classe nelle loro case.</a:t>
            </a:r>
            <a:endParaRPr b="0" lang="it-IT" sz="1200" spc="-1" strike="noStrike">
              <a:latin typeface="Arial"/>
            </a:endParaRPr>
          </a:p>
          <a:p>
            <a:pPr>
              <a:lnSpc>
                <a:spcPct val="100000"/>
              </a:lnSpc>
            </a:pPr>
            <a:endParaRPr b="0" lang="it-IT" sz="1200" spc="-1" strike="noStrike">
              <a:latin typeface="Arial"/>
            </a:endParaRPr>
          </a:p>
          <a:p>
            <a:pPr>
              <a:lnSpc>
                <a:spcPct val="100000"/>
              </a:lnSpc>
            </a:pPr>
            <a:r>
              <a:rPr b="1" lang="it-IT" sz="1200" spc="-1" strike="noStrike">
                <a:solidFill>
                  <a:srgbClr val="000000"/>
                </a:solidFill>
                <a:latin typeface="Arial"/>
              </a:rPr>
              <a:t>Attività:  Bruco snodato</a:t>
            </a:r>
            <a:endParaRPr b="0" lang="it-IT" sz="1200" spc="-1" strike="noStrike">
              <a:latin typeface="Arial"/>
            </a:endParaRPr>
          </a:p>
          <a:p>
            <a:pPr>
              <a:lnSpc>
                <a:spcPct val="100000"/>
              </a:lnSpc>
            </a:pPr>
            <a:endParaRPr b="0" lang="it-IT" sz="1200" spc="-1" strike="noStrike">
              <a:latin typeface="Arial"/>
            </a:endParaRPr>
          </a:p>
          <a:p>
            <a:pPr>
              <a:lnSpc>
                <a:spcPct val="100000"/>
              </a:lnSpc>
            </a:pPr>
            <a:r>
              <a:rPr b="0" lang="it-IT" sz="1200" spc="-1" strike="noStrike">
                <a:solidFill>
                  <a:srgbClr val="000000"/>
                </a:solidFill>
                <a:latin typeface="Arial"/>
              </a:rPr>
              <a:t>I bimbi faranno un bruco. </a:t>
            </a:r>
            <a:endParaRPr b="0" lang="it-IT" sz="1200" spc="-1" strike="noStrike">
              <a:latin typeface="Arial"/>
            </a:endParaRPr>
          </a:p>
          <a:p>
            <a:pPr>
              <a:lnSpc>
                <a:spcPct val="100000"/>
              </a:lnSpc>
            </a:pP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Taglia a strisce fino alla metà un cartoncino verde, come mostra il passo 1</a:t>
            </a: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Piega le strisce come il passo 2</a:t>
            </a: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Incollale al lato opposto come il passo 3</a:t>
            </a: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Taglia il modello della testa a pag. 3, disegnane 2 sul cartoncino rosso, poi ritagliale</a:t>
            </a: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Disegna la faccia del bruco, passo 4</a:t>
            </a: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Incolla le antenne sul retro della testa poi incolla le 2 forme </a:t>
            </a: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della testa come nel passo 5 </a:t>
            </a:r>
            <a:endParaRPr b="0" lang="it-IT" sz="1200" spc="-1" strike="noStrike">
              <a:latin typeface="Arial"/>
            </a:endParaRPr>
          </a:p>
          <a:p>
            <a:pPr marL="285840" indent="-285480">
              <a:lnSpc>
                <a:spcPct val="100000"/>
              </a:lnSpc>
              <a:buClr>
                <a:srgbClr val="000000"/>
              </a:buClr>
              <a:buFont typeface="Calibri Light"/>
              <a:buAutoNum type="arabicPeriod"/>
            </a:pPr>
            <a:r>
              <a:rPr b="0" lang="it-IT" sz="1200" spc="-1" strike="noStrike">
                <a:solidFill>
                  <a:srgbClr val="000000"/>
                </a:solidFill>
                <a:latin typeface="Arial"/>
              </a:rPr>
              <a:t>Il tuo bruco in 3 dimensioni è pronto! </a:t>
            </a:r>
            <a:endParaRPr b="0" lang="it-IT" sz="1200" spc="-1" strike="noStrike">
              <a:latin typeface="Arial"/>
            </a:endParaRPr>
          </a:p>
          <a:p>
            <a:pPr>
              <a:lnSpc>
                <a:spcPct val="100000"/>
              </a:lnSpc>
            </a:pPr>
            <a:endParaRPr b="0" lang="it-IT" sz="1200" spc="-1" strike="noStrike">
              <a:latin typeface="Arial"/>
            </a:endParaRPr>
          </a:p>
          <a:p>
            <a:pPr>
              <a:lnSpc>
                <a:spcPct val="100000"/>
              </a:lnSpc>
            </a:pPr>
            <a:r>
              <a:rPr b="1" lang="it-IT" sz="1200" spc="-1" strike="noStrike">
                <a:solidFill>
                  <a:srgbClr val="000000"/>
                </a:solidFill>
                <a:latin typeface="Arial"/>
              </a:rPr>
              <a:t>Materiali:</a:t>
            </a:r>
            <a:endParaRPr b="0" lang="it-IT" sz="1200" spc="-1" strike="noStrike">
              <a:latin typeface="Arial"/>
            </a:endParaRPr>
          </a:p>
          <a:p>
            <a:pPr>
              <a:lnSpc>
                <a:spcPct val="100000"/>
              </a:lnSpc>
            </a:pPr>
            <a:endParaRPr b="0" lang="it-IT" sz="1200" spc="-1" strike="noStrike">
              <a:latin typeface="Arial"/>
            </a:endParaRPr>
          </a:p>
          <a:p>
            <a:pPr marL="171360" indent="-171000">
              <a:lnSpc>
                <a:spcPct val="100000"/>
              </a:lnSpc>
              <a:buClr>
                <a:srgbClr val="000000"/>
              </a:buClr>
              <a:buFont typeface="Arial"/>
              <a:buChar char="•"/>
            </a:pPr>
            <a:r>
              <a:rPr b="0" lang="it-IT" sz="1200" spc="-1" strike="noStrike">
                <a:solidFill>
                  <a:srgbClr val="000000"/>
                </a:solidFill>
                <a:latin typeface="Arial"/>
              </a:rPr>
              <a:t>Cartoncino verde e rosso</a:t>
            </a:r>
            <a:endParaRPr b="0" lang="it-IT" sz="1200" spc="-1" strike="noStrike">
              <a:latin typeface="Arial"/>
            </a:endParaRPr>
          </a:p>
          <a:p>
            <a:pPr marL="171360" indent="-171000">
              <a:lnSpc>
                <a:spcPct val="100000"/>
              </a:lnSpc>
              <a:buClr>
                <a:srgbClr val="000000"/>
              </a:buClr>
              <a:buFont typeface="Arial"/>
              <a:buChar char="•"/>
            </a:pPr>
            <a:r>
              <a:rPr b="0" lang="it-IT" sz="1200" spc="-1" strike="noStrike">
                <a:solidFill>
                  <a:srgbClr val="000000"/>
                </a:solidFill>
                <a:latin typeface="Arial"/>
              </a:rPr>
              <a:t>Forbici, colla e matite</a:t>
            </a:r>
            <a:endParaRPr b="0" lang="it-IT" sz="1200" spc="-1" strike="noStrike">
              <a:latin typeface="Arial"/>
            </a:endParaRPr>
          </a:p>
        </p:txBody>
      </p:sp>
      <p:pic>
        <p:nvPicPr>
          <p:cNvPr id="58" name="Picture 18" descr=""/>
          <p:cNvPicPr/>
          <p:nvPr/>
        </p:nvPicPr>
        <p:blipFill>
          <a:blip r:embed="rId1"/>
          <a:stretch/>
        </p:blipFill>
        <p:spPr>
          <a:xfrm>
            <a:off x="617040" y="0"/>
            <a:ext cx="4835880" cy="902160"/>
          </a:xfrm>
          <a:prstGeom prst="rect">
            <a:avLst/>
          </a:prstGeom>
          <a:ln w="0">
            <a:noFill/>
          </a:ln>
        </p:spPr>
      </p:pic>
      <p:pic>
        <p:nvPicPr>
          <p:cNvPr id="59" name="Picture 19" descr=""/>
          <p:cNvPicPr/>
          <p:nvPr/>
        </p:nvPicPr>
        <p:blipFill>
          <a:blip r:embed="rId2"/>
          <a:stretch/>
        </p:blipFill>
        <p:spPr>
          <a:xfrm>
            <a:off x="5805360" y="294480"/>
            <a:ext cx="835560" cy="406800"/>
          </a:xfrm>
          <a:prstGeom prst="rect">
            <a:avLst/>
          </a:prstGeom>
          <a:ln w="0">
            <a:noFill/>
          </a:ln>
        </p:spPr>
      </p:pic>
      <p:sp>
        <p:nvSpPr>
          <p:cNvPr id="60" name="Rectangle 7"/>
          <p:cNvSpPr/>
          <p:nvPr/>
        </p:nvSpPr>
        <p:spPr>
          <a:xfrm>
            <a:off x="1404000" y="744480"/>
            <a:ext cx="4364640" cy="33372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600" spc="-1" strike="noStrike">
                <a:solidFill>
                  <a:srgbClr val="000000"/>
                </a:solidFill>
                <a:latin typeface="Century Gothic"/>
              </a:rPr>
              <a:t>Classe #339 Seguito di MelquisedecLisbet</a:t>
            </a:r>
            <a:endParaRPr b="0" lang="it-IT" sz="1600" spc="-1" strike="noStrike">
              <a:latin typeface="Arial"/>
            </a:endParaRPr>
          </a:p>
        </p:txBody>
      </p:sp>
      <p:pic>
        <p:nvPicPr>
          <p:cNvPr id="61" name="Picture 2" descr=""/>
          <p:cNvPicPr/>
          <p:nvPr/>
        </p:nvPicPr>
        <p:blipFill>
          <a:blip r:embed="rId3"/>
          <a:stretch/>
        </p:blipFill>
        <p:spPr>
          <a:xfrm>
            <a:off x="4573800" y="7380000"/>
            <a:ext cx="2249280" cy="17323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2" name="Picture 9" descr=""/>
          <p:cNvPicPr/>
          <p:nvPr/>
        </p:nvPicPr>
        <p:blipFill>
          <a:blip r:embed="rId1"/>
          <a:stretch/>
        </p:blipFill>
        <p:spPr>
          <a:xfrm>
            <a:off x="653040" y="144000"/>
            <a:ext cx="4835880" cy="902160"/>
          </a:xfrm>
          <a:prstGeom prst="rect">
            <a:avLst/>
          </a:prstGeom>
          <a:ln w="0">
            <a:noFill/>
          </a:ln>
        </p:spPr>
      </p:pic>
      <p:pic>
        <p:nvPicPr>
          <p:cNvPr id="63" name="Picture 11" descr=""/>
          <p:cNvPicPr/>
          <p:nvPr/>
        </p:nvPicPr>
        <p:blipFill>
          <a:blip r:embed="rId2"/>
          <a:stretch/>
        </p:blipFill>
        <p:spPr>
          <a:xfrm>
            <a:off x="5805360" y="294480"/>
            <a:ext cx="835560" cy="406800"/>
          </a:xfrm>
          <a:prstGeom prst="rect">
            <a:avLst/>
          </a:prstGeom>
          <a:ln w="0">
            <a:noFill/>
          </a:ln>
        </p:spPr>
      </p:pic>
      <p:sp>
        <p:nvSpPr>
          <p:cNvPr id="64" name="Rectangle 5"/>
          <p:cNvSpPr/>
          <p:nvPr/>
        </p:nvSpPr>
        <p:spPr>
          <a:xfrm>
            <a:off x="1188000" y="1140480"/>
            <a:ext cx="4544640" cy="33372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600" spc="-1" strike="noStrike">
                <a:solidFill>
                  <a:srgbClr val="000000"/>
                </a:solidFill>
                <a:latin typeface="Century Gothic"/>
              </a:rPr>
              <a:t>Classe #339 Seguito di MelquisedecLisbet</a:t>
            </a:r>
            <a:endParaRPr b="0" lang="it-IT" sz="1600" spc="-1" strike="noStrike">
              <a:latin typeface="Arial"/>
            </a:endParaRPr>
          </a:p>
        </p:txBody>
      </p:sp>
      <p:sp>
        <p:nvSpPr>
          <p:cNvPr id="65" name="Oval 2"/>
          <p:cNvSpPr/>
          <p:nvPr/>
        </p:nvSpPr>
        <p:spPr>
          <a:xfrm>
            <a:off x="332640" y="4713480"/>
            <a:ext cx="2448000" cy="2304000"/>
          </a:xfrm>
          <a:prstGeom prst="ellipse">
            <a:avLst/>
          </a:prstGeom>
          <a:solidFill>
            <a:schemeClr val="bg1"/>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66" name="Rectangle 6"/>
          <p:cNvSpPr/>
          <p:nvPr/>
        </p:nvSpPr>
        <p:spPr>
          <a:xfrm>
            <a:off x="713880" y="6725880"/>
            <a:ext cx="1685880" cy="542520"/>
          </a:xfrm>
          <a:prstGeom prst="rect">
            <a:avLst/>
          </a:prstGeom>
          <a:solidFill>
            <a:schemeClr val="bg1"/>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67" name="TextBox 7"/>
          <p:cNvSpPr/>
          <p:nvPr/>
        </p:nvSpPr>
        <p:spPr>
          <a:xfrm>
            <a:off x="3845880" y="5644800"/>
            <a:ext cx="1928880" cy="63900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800" spc="-1" strike="noStrike">
                <a:solidFill>
                  <a:srgbClr val="000000"/>
                </a:solidFill>
                <a:latin typeface="Calibri"/>
              </a:rPr>
              <a:t>Modello della faccia del Bruco </a:t>
            </a:r>
            <a:endParaRPr b="0" lang="it-IT" sz="1800" spc="-1" strike="noStrike">
              <a:latin typeface="Arial"/>
            </a:endParaRPr>
          </a:p>
        </p:txBody>
      </p:sp>
      <p:sp>
        <p:nvSpPr>
          <p:cNvPr id="68" name="Rectangle 8"/>
          <p:cNvSpPr/>
          <p:nvPr/>
        </p:nvSpPr>
        <p:spPr>
          <a:xfrm>
            <a:off x="1461600" y="2042640"/>
            <a:ext cx="259200" cy="1549800"/>
          </a:xfrm>
          <a:prstGeom prst="rect">
            <a:avLst/>
          </a:prstGeom>
          <a:solidFill>
            <a:schemeClr val="bg1"/>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69" name="TextBox 14"/>
          <p:cNvSpPr/>
          <p:nvPr/>
        </p:nvSpPr>
        <p:spPr>
          <a:xfrm>
            <a:off x="3212640" y="2610360"/>
            <a:ext cx="3447360" cy="36468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800" spc="-1" strike="noStrike">
                <a:solidFill>
                  <a:srgbClr val="000000"/>
                </a:solidFill>
                <a:latin typeface="Calibri"/>
              </a:rPr>
              <a:t>Modello delle antenne</a:t>
            </a: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0" name="Picture 29" descr=""/>
          <p:cNvPicPr/>
          <p:nvPr/>
        </p:nvPicPr>
        <p:blipFill>
          <a:blip r:embed="rId1"/>
          <a:stretch/>
        </p:blipFill>
        <p:spPr>
          <a:xfrm>
            <a:off x="689040" y="36000"/>
            <a:ext cx="4835880" cy="902160"/>
          </a:xfrm>
          <a:prstGeom prst="rect">
            <a:avLst/>
          </a:prstGeom>
          <a:ln w="0">
            <a:noFill/>
          </a:ln>
        </p:spPr>
      </p:pic>
      <p:pic>
        <p:nvPicPr>
          <p:cNvPr id="71" name="Picture 30" descr=""/>
          <p:cNvPicPr/>
          <p:nvPr/>
        </p:nvPicPr>
        <p:blipFill>
          <a:blip r:embed="rId2"/>
          <a:stretch/>
        </p:blipFill>
        <p:spPr>
          <a:xfrm>
            <a:off x="5805360" y="294480"/>
            <a:ext cx="835560" cy="406800"/>
          </a:xfrm>
          <a:prstGeom prst="rect">
            <a:avLst/>
          </a:prstGeom>
          <a:ln w="0">
            <a:noFill/>
          </a:ln>
        </p:spPr>
      </p:pic>
      <p:sp>
        <p:nvSpPr>
          <p:cNvPr id="72" name="Rectangle 6"/>
          <p:cNvSpPr/>
          <p:nvPr/>
        </p:nvSpPr>
        <p:spPr>
          <a:xfrm>
            <a:off x="1260000" y="924480"/>
            <a:ext cx="4544640" cy="33372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600" spc="-1" strike="noStrike">
                <a:solidFill>
                  <a:srgbClr val="000000"/>
                </a:solidFill>
                <a:latin typeface="Century Gothic"/>
              </a:rPr>
              <a:t>Classe #339 Seguito di MelquisedecLisbet</a:t>
            </a:r>
            <a:endParaRPr b="0" lang="it-IT" sz="1600" spc="-1" strike="noStrike">
              <a:latin typeface="Arial"/>
            </a:endParaRPr>
          </a:p>
        </p:txBody>
      </p:sp>
      <p:sp>
        <p:nvSpPr>
          <p:cNvPr id="73" name="TextBox 7"/>
          <p:cNvSpPr/>
          <p:nvPr/>
        </p:nvSpPr>
        <p:spPr>
          <a:xfrm>
            <a:off x="1499760" y="1403640"/>
            <a:ext cx="3857760" cy="36468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800" spc="-1" strike="noStrike">
                <a:solidFill>
                  <a:srgbClr val="000000"/>
                </a:solidFill>
                <a:latin typeface="Calibri"/>
              </a:rPr>
              <a:t>Santo angelo, trova le parole</a:t>
            </a:r>
            <a:endParaRPr b="0" lang="it-IT" sz="1800" spc="-1" strike="noStrike">
              <a:latin typeface="Arial"/>
            </a:endParaRPr>
          </a:p>
        </p:txBody>
      </p:sp>
      <p:sp>
        <p:nvSpPr>
          <p:cNvPr id="74" name="TextBox 8"/>
          <p:cNvSpPr/>
          <p:nvPr/>
        </p:nvSpPr>
        <p:spPr>
          <a:xfrm>
            <a:off x="1033560" y="7287120"/>
            <a:ext cx="4896360" cy="9133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appartato</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eterna</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figure</a:t>
            </a: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lignaggio</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santi</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seguaci</a:t>
            </a:r>
            <a:endParaRPr b="0" lang="it-IT" sz="1800" spc="-1" strike="noStrike">
              <a:latin typeface="Arial"/>
            </a:endParaRPr>
          </a:p>
          <a:p>
            <a:pPr>
              <a:lnSpc>
                <a:spcPct val="100000"/>
              </a:lnSpc>
            </a:pPr>
            <a:r>
              <a:rPr b="0" lang="it-IT" sz="1800" spc="-1" strike="noStrike">
                <a:solidFill>
                  <a:srgbClr val="000000"/>
                </a:solidFill>
                <a:latin typeface="Calibri"/>
              </a:rPr>
              <a:t>seguito</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testimonianza</a:t>
            </a:r>
            <a:r>
              <a:rPr b="0" lang="it-IT" sz="1800" spc="-1" strike="noStrike">
                <a:solidFill>
                  <a:srgbClr val="000000"/>
                </a:solidFill>
                <a:latin typeface="Calibri"/>
              </a:rPr>
              <a:t>	</a:t>
            </a:r>
            <a:r>
              <a:rPr b="0" lang="it-IT" sz="1800" spc="-1" strike="noStrike">
                <a:solidFill>
                  <a:srgbClr val="000000"/>
                </a:solidFill>
                <a:latin typeface="Calibri"/>
              </a:rPr>
              <a:t>	</a:t>
            </a:r>
            <a:endParaRPr b="0" lang="it-IT" sz="1800" spc="-1" strike="noStrike">
              <a:latin typeface="Arial"/>
            </a:endParaRPr>
          </a:p>
        </p:txBody>
      </p:sp>
      <p:pic>
        <p:nvPicPr>
          <p:cNvPr id="75" name="" descr=""/>
          <p:cNvPicPr/>
          <p:nvPr/>
        </p:nvPicPr>
        <p:blipFill>
          <a:blip r:embed="rId3"/>
          <a:stretch/>
        </p:blipFill>
        <p:spPr>
          <a:xfrm>
            <a:off x="180000" y="1800000"/>
            <a:ext cx="6480000" cy="545976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6" name="Picture 29" descr=""/>
          <p:cNvPicPr/>
          <p:nvPr/>
        </p:nvPicPr>
        <p:blipFill>
          <a:blip r:embed="rId1"/>
          <a:stretch/>
        </p:blipFill>
        <p:spPr>
          <a:xfrm>
            <a:off x="545040" y="0"/>
            <a:ext cx="4835880" cy="902160"/>
          </a:xfrm>
          <a:prstGeom prst="rect">
            <a:avLst/>
          </a:prstGeom>
          <a:ln w="0">
            <a:noFill/>
          </a:ln>
        </p:spPr>
      </p:pic>
      <p:pic>
        <p:nvPicPr>
          <p:cNvPr id="77" name="Picture 30" descr=""/>
          <p:cNvPicPr/>
          <p:nvPr/>
        </p:nvPicPr>
        <p:blipFill>
          <a:blip r:embed="rId2"/>
          <a:stretch/>
        </p:blipFill>
        <p:spPr>
          <a:xfrm>
            <a:off x="5805360" y="294480"/>
            <a:ext cx="835560" cy="406800"/>
          </a:xfrm>
          <a:prstGeom prst="rect">
            <a:avLst/>
          </a:prstGeom>
          <a:ln w="0">
            <a:noFill/>
          </a:ln>
        </p:spPr>
      </p:pic>
      <p:sp>
        <p:nvSpPr>
          <p:cNvPr id="78" name="Rectangle 6"/>
          <p:cNvSpPr/>
          <p:nvPr/>
        </p:nvSpPr>
        <p:spPr>
          <a:xfrm>
            <a:off x="1260000" y="852480"/>
            <a:ext cx="4544640" cy="33372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600" spc="-1" strike="noStrike">
                <a:solidFill>
                  <a:srgbClr val="000000"/>
                </a:solidFill>
                <a:latin typeface="Century Gothic"/>
              </a:rPr>
              <a:t>Classe #339 Seguito di MelquisedecLisbet</a:t>
            </a:r>
            <a:endParaRPr b="0" lang="it-IT" sz="1600" spc="-1" strike="noStrike">
              <a:latin typeface="Arial"/>
            </a:endParaRPr>
          </a:p>
        </p:txBody>
      </p:sp>
      <p:sp>
        <p:nvSpPr>
          <p:cNvPr id="79" name="TextBox 7"/>
          <p:cNvSpPr/>
          <p:nvPr/>
        </p:nvSpPr>
        <p:spPr>
          <a:xfrm>
            <a:off x="1499760" y="1318320"/>
            <a:ext cx="3857760" cy="36468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0" lang="it-IT" sz="1800" spc="-1" strike="noStrike">
                <a:solidFill>
                  <a:srgbClr val="000000"/>
                </a:solidFill>
                <a:latin typeface="Calibri"/>
              </a:rPr>
              <a:t>Risposte</a:t>
            </a:r>
            <a:endParaRPr b="0" lang="it-IT" sz="1800" spc="-1" strike="noStrike">
              <a:latin typeface="Arial"/>
            </a:endParaRPr>
          </a:p>
        </p:txBody>
      </p:sp>
      <p:sp>
        <p:nvSpPr>
          <p:cNvPr id="80" name="TextBox 8"/>
          <p:cNvSpPr/>
          <p:nvPr/>
        </p:nvSpPr>
        <p:spPr>
          <a:xfrm>
            <a:off x="1033560" y="7287120"/>
            <a:ext cx="4896360" cy="9133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appartato</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eterna</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figure</a:t>
            </a: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lignaggio</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santi</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seguaci</a:t>
            </a:r>
            <a:endParaRPr b="0" lang="it-IT" sz="1800" spc="-1" strike="noStrike">
              <a:latin typeface="Arial"/>
            </a:endParaRPr>
          </a:p>
          <a:p>
            <a:pPr>
              <a:lnSpc>
                <a:spcPct val="100000"/>
              </a:lnSpc>
            </a:pPr>
            <a:r>
              <a:rPr b="0" lang="it-IT" sz="1800" spc="-1" strike="noStrike">
                <a:solidFill>
                  <a:srgbClr val="000000"/>
                </a:solidFill>
                <a:latin typeface="Calibri"/>
              </a:rPr>
              <a:t>seguito</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	</a:t>
            </a:r>
            <a:r>
              <a:rPr b="0" lang="it-IT" sz="1800" spc="-1" strike="noStrike">
                <a:solidFill>
                  <a:srgbClr val="000000"/>
                </a:solidFill>
                <a:latin typeface="Calibri"/>
              </a:rPr>
              <a:t>testimonianza</a:t>
            </a:r>
            <a:r>
              <a:rPr b="0" lang="it-IT" sz="1800" spc="-1" strike="noStrike">
                <a:solidFill>
                  <a:srgbClr val="000000"/>
                </a:solidFill>
                <a:latin typeface="Calibri"/>
              </a:rPr>
              <a:t>	</a:t>
            </a:r>
            <a:r>
              <a:rPr b="0" lang="it-IT" sz="1800" spc="-1" strike="noStrike">
                <a:solidFill>
                  <a:srgbClr val="000000"/>
                </a:solidFill>
                <a:latin typeface="Calibri"/>
              </a:rPr>
              <a:t>	</a:t>
            </a:r>
            <a:endParaRPr b="0" lang="it-IT" sz="1800" spc="-1" strike="noStrike">
              <a:latin typeface="Arial"/>
            </a:endParaRPr>
          </a:p>
        </p:txBody>
      </p:sp>
      <p:pic>
        <p:nvPicPr>
          <p:cNvPr id="81" name="" descr=""/>
          <p:cNvPicPr/>
          <p:nvPr/>
        </p:nvPicPr>
        <p:blipFill>
          <a:blip r:embed="rId3"/>
          <a:stretch/>
        </p:blipFill>
        <p:spPr>
          <a:xfrm>
            <a:off x="0" y="1620000"/>
            <a:ext cx="6840000" cy="56671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1106830</TotalTime>
  <Application>LibreOffice/7.1.2.2$Windows_X86_64 LibreOffice_project/8a45595d069ef5570103caea1b71cc9d82b2aae4</Application>
  <AppVersion>15.0000</AppVersion>
  <Words>722</Words>
  <Paragraphs>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2011-04-01T14:17:38Z</dcterms:created>
  <dc:creator>Willington</dc:creator>
  <dc:description/>
  <dc:language>it-IT</dc:language>
  <cp:lastModifiedBy/>
  <cp:lastPrinted>2015-12-22T05:03:42Z</cp:lastPrinted>
  <dcterms:modified xsi:type="dcterms:W3CDTF">2021-05-09T16:03:14Z</dcterms:modified>
  <cp:revision>8193</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vt:i4>
  </property>
  <property fmtid="{D5CDD505-2E9C-101B-9397-08002B2CF9AE}" pid="3" name="PresentationFormat">
    <vt:lpwstr>On-screen Show (4:3)</vt:lpwstr>
  </property>
  <property fmtid="{D5CDD505-2E9C-101B-9397-08002B2CF9AE}" pid="4" name="Slides">
    <vt:i4>5</vt:i4>
  </property>
</Properties>
</file>