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9" r:id="rId1"/>
  </p:sldMasterIdLst>
  <p:notesMasterIdLst>
    <p:notesMasterId r:id="rId6"/>
  </p:notesMasterIdLst>
  <p:sldIdLst>
    <p:sldId id="270" r:id="rId2"/>
    <p:sldId id="276" r:id="rId3"/>
    <p:sldId id="283" r:id="rId4"/>
    <p:sldId id="284" r:id="rId5"/>
  </p:sldIdLst>
  <p:sldSz cx="6858000" cy="9144000" type="screen4x3"/>
  <p:notesSz cx="7010400" cy="92964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AF419F"/>
    <a:srgbClr val="FF0066"/>
    <a:srgbClr val="F81D06"/>
    <a:srgbClr val="2006BA"/>
    <a:srgbClr val="FB9BE2"/>
    <a:srgbClr val="FFFBEF"/>
    <a:srgbClr val="FFF9E7"/>
    <a:srgbClr val="178317"/>
    <a:srgbClr val="F26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4206" autoAdjust="0"/>
  </p:normalViewPr>
  <p:slideViewPr>
    <p:cSldViewPr>
      <p:cViewPr>
        <p:scale>
          <a:sx n="106" d="100"/>
          <a:sy n="106" d="100"/>
        </p:scale>
        <p:origin x="1176" y="-31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748" y="90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321" y="0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A12EB8-1DAD-4D84-9F4B-0A0D958E0EF4}" type="datetimeFigureOut">
              <a:rPr lang="es-PE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202" y="4415496"/>
            <a:ext cx="5607997" cy="41842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519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321" y="8829519"/>
            <a:ext cx="3037463" cy="4654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C7F52F-125F-4E83-814A-765F8EAA82B5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16037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7F52F-125F-4E83-814A-765F8EAA82B5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586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7422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4116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886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3004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4639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8339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8884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9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74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459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1900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19/05/2023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6617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volleyball-sport-black-white-306791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50111&amp;picture=soccer-ball-clipart" TargetMode="External"/><Relationship Id="rId7" Type="http://schemas.openxmlformats.org/officeDocument/2006/relationships/hyperlink" Target="https://freepngimg.com/png/7045-basketball-ball-png-imag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hyperlink" Target="https://pixabay.com/en/volleyball-sport-black-white-30679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pixabay.com/es/pelota-de-tenis-b%C3%A9isbol-tenis-bola-146917/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openclipart.org/detail/212899/american%20footba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57" y="216627"/>
            <a:ext cx="618506" cy="428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7" y="-20640"/>
            <a:ext cx="4836105" cy="9026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8680" y="762779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u="sng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#448 Bienaventurados los que son llamados a las cenas de las bodas del Cordero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639" y="1633068"/>
            <a:ext cx="6480720" cy="7294305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Santos ángeles, hoy Cristo Lisbet nos dice el gran privilegio que es ser invitado a las </a:t>
            </a:r>
          </a:p>
          <a:p>
            <a:pPr algn="ctr"/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cenas de las bodas del Cordero y Dios Padre.</a:t>
            </a:r>
          </a:p>
          <a:p>
            <a:pPr algn="ctr"/>
            <a:endParaRPr lang="es-CR" sz="1200" dirty="0">
              <a:solidFill>
                <a:srgbClr val="F81D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Nuestra Madre </a:t>
            </a:r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explica lo grandioso que es recibir la invitación, directamente de los Reyes de Salem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, para sentarnos a Su mesa cada día y cenar con Ellos.  Es tan importante que </a:t>
            </a:r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separemos ese tiempo de Gran Fiesta para el Rey y la Reina y nos sentemos en el lugar Asignado para nosotros por Dios mismos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Lo que Cristo nos quiere decir es que este privilegio que nos dan, no tiene precio ni se puede compara con nada mas.  </a:t>
            </a:r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Ellos toman Su tiempo para compartirnos Su Sabiduría, Sus Santas Palabras de Verdad que nos limpian, purifican y perfeccionan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. Debemos tener Respeto hacia Dios y escuchar Sus instrucciones con Atención, Reverencia y Humildad para poder entender, aprender y crecer espiritualmente junto con Cristo cada día y poder Vivir Eternamente.</a:t>
            </a:r>
          </a:p>
          <a:p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Es un Gran Honor poder oír esa Gran Voz que nos dice:</a:t>
            </a:r>
            <a:r>
              <a:rPr lang="es-C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CR" sz="1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CR" sz="12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¡</a:t>
            </a:r>
            <a:r>
              <a:rPr lang="es-CR" sz="1200" b="1" dirty="0">
                <a:latin typeface="Arial" panose="020B0604020202020204" pitchFamily="34" charset="0"/>
                <a:cs typeface="Arial" panose="020B0604020202020204" pitchFamily="34" charset="0"/>
              </a:rPr>
              <a:t>Aleluya! Salvación y Honra y Gloria y Poder son de tus Dios, MelquisedecLisbet; porque Nuestros Juicios son Verdaderos y Justos.”  </a:t>
            </a:r>
          </a:p>
          <a:p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Nuestros Padres Espirituales desean que nosotros, los que Tememos a Dios con Reverencia, los Alabemos porque El Señor y La Señora, los Todopoderosos Dios, Reinan en nuestra mente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. Ellos dicen que tanto pequeños como grandes deben Alabarlos, así que nos pide esto directamente a nosotros, Cristo </a:t>
            </a:r>
            <a:r>
              <a:rPr lang="es-CR" sz="1200" dirty="0" err="1">
                <a:latin typeface="Arial" panose="020B0604020202020204" pitchFamily="34" charset="0"/>
                <a:cs typeface="Arial" panose="020B0604020202020204" pitchFamily="34" charset="0"/>
              </a:rPr>
              <a:t>Kids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Nosotros entendemos la magnitud del privilegio que es estar sentados a las cenas de las bodas del Cordero y Dios Padre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Nos Gozamos, Alegramos y les damos Honor; porque han llegado las Cenas de las Bodas del Cordero, la Esposa de Dios Padre.  </a:t>
            </a:r>
          </a:p>
          <a:p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Cristo se ha preparado porque se le ha Concedido que se Vista de Lino Fino, Limpio y Resplandeciente.  Ese lino fino son las Acciones Justas de nosotros los Santos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.  Podemos darle esas Acciones Justas por haber permitido que Cristo Lisbet limpie y forme al hombre espiritual, Creado según Dios MelquisedecLisbet, en nuestra mente.  Esas maravillosas citas diarias, testimonios, escritos y saludos nos ayudan a mantenernos firmes y constantes.</a:t>
            </a:r>
          </a:p>
          <a:p>
            <a:endParaRPr lang="es-CR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CR" sz="1600" b="1" dirty="0">
                <a:solidFill>
                  <a:srgbClr val="F6BB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¡Gracias Cristo Lisbet porque al darnos Tu Sabiduría, nos llenas con Tu Presencia y estamos Completos.  Amen, Aleluya! </a:t>
            </a:r>
          </a:p>
          <a:p>
            <a:pPr algn="ctr" eaLnBrk="1" hangingPunct="1"/>
            <a:r>
              <a:rPr lang="es-CR" sz="1600" b="1" dirty="0">
                <a:solidFill>
                  <a:srgbClr val="F6BB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¡</a:t>
            </a:r>
            <a:r>
              <a:rPr lang="es-CR" altLang="es-MX" sz="1600" b="1" dirty="0">
                <a:solidFill>
                  <a:srgbClr val="F6BB00"/>
                </a:solidFill>
                <a:latin typeface="Arial Rounded MT Bold" panose="020F0704030504030204" pitchFamily="34" charset="0"/>
              </a:rPr>
              <a:t>Por MelquisedecLisbet! </a:t>
            </a:r>
            <a:r>
              <a:rPr lang="es-CR" sz="1600" b="1" dirty="0">
                <a:solidFill>
                  <a:srgbClr val="F6BB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¡</a:t>
            </a:r>
            <a:r>
              <a:rPr lang="es-CR" altLang="es-MX" sz="1600" b="1" dirty="0">
                <a:solidFill>
                  <a:srgbClr val="F6BB00"/>
                </a:solidFill>
                <a:latin typeface="Arial Rounded MT Bold" panose="020F0704030504030204" pitchFamily="34" charset="0"/>
              </a:rPr>
              <a:t>Por nuestro Padre y nuestra Madre!</a:t>
            </a:r>
            <a:endParaRPr lang="es-CR" sz="1600" dirty="0">
              <a:solidFill>
                <a:srgbClr val="F6BB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9BB5BD1-550A-85F8-8D34-E58FFD3927A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2"/>
          <a:stretch/>
        </p:blipFill>
        <p:spPr bwMode="auto">
          <a:xfrm rot="759334">
            <a:off x="6162688" y="6514171"/>
            <a:ext cx="691544" cy="476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41E1439-3290-D795-50B6-B352BBB967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9" y="1391242"/>
            <a:ext cx="494776" cy="7078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7B6F921-7FAA-134F-485C-310C49771B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28" y="1414062"/>
            <a:ext cx="494777" cy="7078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58970F-A590-9AE6-F031-7136731674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" y="8316416"/>
            <a:ext cx="398908" cy="8275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0E3EFA3-8ADE-B5F9-41FD-713ABC87D4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10" y="8316416"/>
            <a:ext cx="398908" cy="8275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6959CB-C977-ACFB-1998-F1A7B92F6A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0" y="3941068"/>
            <a:ext cx="2577465" cy="63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2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440" y="1984703"/>
            <a:ext cx="642311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b="1" dirty="0">
                <a:latin typeface="Arial" panose="020B0604020202020204" pitchFamily="34" charset="0"/>
                <a:cs typeface="Arial" panose="020B0604020202020204" pitchFamily="34" charset="0"/>
              </a:rPr>
              <a:t>Instrucciones para la clase: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Hacer copias de la pagina 1, 3 o 4 para todos los niños.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El colaborador da una breve introducción al tema y les comparten el siguiente significado</a:t>
            </a:r>
          </a:p>
          <a:p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CR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Magnitud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: Significa lo mucho o cuan grande de la importancia que tiene algo. </a:t>
            </a:r>
            <a:endParaRPr lang="es-C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Pueden hacer las siguientes preguntas para reforzar el tema: </a:t>
            </a:r>
            <a:endParaRPr lang="es-C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¿Sabes la magnitud de lo que significa ser Llamado a las Cenas de las Bodas del Cordero? </a:t>
            </a:r>
            <a:r>
              <a:rPr lang="es-CR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Entendemos que es un Gran Honor y Privilegio ser invitados directamente por los Reyes de Salem. Por eso separemos ese tiempo de Gran Fiesta para el Rey y la Reina y nos sentamos en el lugar Asignado para nosotros por Dios mismos. </a:t>
            </a:r>
          </a:p>
          <a:p>
            <a:pPr marL="228600" indent="-228600">
              <a:buFont typeface="+mj-lt"/>
              <a:buAutoNum type="arabicPeriod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¿Qué sucede en la Cena de las Bodas de Cordero? </a:t>
            </a:r>
            <a:r>
              <a:rPr lang="es-CR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MelquisedecLisbet nos comparten Su Sabiduría, Sus Santas Palabras de Verdad, que nos limpian, purifican y perfeccionan. Al tener Respeto hacia Dios, escuchamos Sus instrucciones con Atención, Reverencia y Humildad para poder entender, aprender y crecer espiritualmente y poder Vivir Eternamente. </a:t>
            </a:r>
            <a:endParaRPr lang="es-C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El colaborador/Padre debe motivar a los niños a contestar las preguntas mientras aparece la candela en la pantalla.</a:t>
            </a:r>
          </a:p>
          <a:p>
            <a:endParaRPr lang="es-C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CR" sz="1200" b="1" dirty="0">
                <a:latin typeface="Arial" panose="020B0604020202020204" pitchFamily="34" charset="0"/>
                <a:cs typeface="Arial" panose="020B0604020202020204" pitchFamily="34" charset="0"/>
              </a:rPr>
              <a:t>Actividad: Invitación de Bodas</a:t>
            </a:r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Los niños van a hacer una tarjeta para su papa o algún familiar, para el día del padre.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Recortar alguna de las bolas para la tarjeta</a:t>
            </a:r>
          </a:p>
          <a:p>
            <a:pPr marL="0" lvl="1"/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Opción 1: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Doblar hoja de papel construcción por la mitad y trazar la bola al filo del borde del papel y Recortar la bola pero no recortar el borde doblado  </a:t>
            </a:r>
          </a:p>
          <a:p>
            <a:pPr marL="0" lvl="1"/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Opción 2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Doblar hoja de papel construcción por la mitad para la tarjeta</a:t>
            </a:r>
          </a:p>
          <a:p>
            <a:pPr marL="0" lvl="1"/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Luego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Pintar la bola recortada y pegarla como portada de la tarjeta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En la parte interior escribir porque agradeces a MelquisedecLisbet por esa persona</a:t>
            </a:r>
          </a:p>
          <a:p>
            <a:pPr marL="0" lvl="1"/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CR" sz="1200" b="1" dirty="0"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:		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Lápices de color/crayolas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Papel Construcción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Tijeras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Goma</a:t>
            </a:r>
          </a:p>
          <a:p>
            <a:pPr marL="0" lvl="1"/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		   	    </a:t>
            </a:r>
          </a:p>
        </p:txBody>
      </p:sp>
      <p:sp>
        <p:nvSpPr>
          <p:cNvPr id="7" name="68 Rectángulo"/>
          <p:cNvSpPr>
            <a:spLocks noChangeArrowheads="1"/>
          </p:cNvSpPr>
          <p:nvPr/>
        </p:nvSpPr>
        <p:spPr bwMode="auto">
          <a:xfrm>
            <a:off x="1916353" y="1437332"/>
            <a:ext cx="30252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400" dirty="0">
                <a:latin typeface="Century Gothic" panose="020B0502020202020204" pitchFamily="34" charset="0"/>
                <a:cs typeface="Arial" panose="020B0604020202020204" pitchFamily="34" charset="0"/>
              </a:rPr>
              <a:t>Hoja para el Colaborador/Padre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6" y="9721"/>
            <a:ext cx="4836105" cy="902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73D56-944F-5E40-EA7E-6745A191ED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57" y="216627"/>
            <a:ext cx="618506" cy="4281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F66147B-4717-E909-04AB-702CE7DF01C0}"/>
              </a:ext>
            </a:extLst>
          </p:cNvPr>
          <p:cNvSpPr/>
          <p:nvPr/>
        </p:nvSpPr>
        <p:spPr>
          <a:xfrm>
            <a:off x="548680" y="762779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u="sng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#448 Bienaventurados los que son llamados a las cenas de las bodas del Cordero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B53658-0813-9527-DACF-DED95EE39FF7}"/>
              </a:ext>
            </a:extLst>
          </p:cNvPr>
          <p:cNvSpPr/>
          <p:nvPr/>
        </p:nvSpPr>
        <p:spPr>
          <a:xfrm>
            <a:off x="5229200" y="7956376"/>
            <a:ext cx="1008112" cy="1177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319411-3ECB-E987-6FEE-55850AC857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73216" y="8195955"/>
            <a:ext cx="745641" cy="7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4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9BEFF6E-931F-DB1D-A6E0-1A850F79E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00287" y="4572000"/>
            <a:ext cx="4557713" cy="457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0728" y="6372200"/>
            <a:ext cx="205075" cy="297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7" y="0"/>
            <a:ext cx="4836105" cy="9026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ECCF11-80D4-9D96-E03F-A9F9E02D65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57" y="216627"/>
            <a:ext cx="618506" cy="4281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91294B-8594-0543-A5DF-6493DF4BA9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1043608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1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80728" y="6372200"/>
            <a:ext cx="205075" cy="297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7" y="0"/>
            <a:ext cx="4836105" cy="9026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ECCF11-80D4-9D96-E03F-A9F9E02D6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57" y="216627"/>
            <a:ext cx="618506" cy="428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150202-EDF6-58CF-2C3A-F795F83DA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08212" y="771162"/>
            <a:ext cx="3449787" cy="3512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407BEB-429E-5BD2-9FE9-54FECF1BC9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83505" y="5014373"/>
            <a:ext cx="4035044" cy="40604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9C48EF-A099-C062-02CD-95BC675B34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6200000">
            <a:off x="-1135565" y="2570177"/>
            <a:ext cx="5715042" cy="33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10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1098148</TotalTime>
  <Words>781</Words>
  <Application>Microsoft Office PowerPoint</Application>
  <PresentationFormat>On-screen Show (4:3)</PresentationFormat>
  <Paragraphs>48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Century Gothic</vt:lpstr>
      <vt:lpstr>Chaparral Pro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Willington</dc:creator>
  <cp:lastModifiedBy>Kathya Cobena</cp:lastModifiedBy>
  <cp:revision>7950</cp:revision>
  <cp:lastPrinted>2018-09-10T19:54:12Z</cp:lastPrinted>
  <dcterms:created xsi:type="dcterms:W3CDTF">2011-04-01T14:17:38Z</dcterms:created>
  <dcterms:modified xsi:type="dcterms:W3CDTF">2023-06-11T04:04:13Z</dcterms:modified>
</cp:coreProperties>
</file>