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5"/>
  </p:notesMasterIdLst>
  <p:sldIdLst>
    <p:sldId id="270" r:id="rId2"/>
    <p:sldId id="276" r:id="rId3"/>
    <p:sldId id="280" r:id="rId4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D06"/>
    <a:srgbClr val="CC66FF"/>
    <a:srgbClr val="FFCCFF"/>
    <a:srgbClr val="FF0066"/>
    <a:srgbClr val="FB9BE2"/>
    <a:srgbClr val="FFFF00"/>
    <a:srgbClr val="F6BB00"/>
    <a:srgbClr val="2006BA"/>
    <a:srgbClr val="AF419F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0" autoAdjust="0"/>
    <p:restoredTop sz="94434" autoAdjust="0"/>
  </p:normalViewPr>
  <p:slideViewPr>
    <p:cSldViewPr>
      <p:cViewPr>
        <p:scale>
          <a:sx n="150" d="100"/>
          <a:sy n="150" d="100"/>
        </p:scale>
        <p:origin x="184" y="-56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8/08/2021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‹N›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://en.wikipedia.org/wiki/book_fold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english.stackexchange.com/questions/231231/what-is-the-etymology-of-gatefold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ariffebriant.blogspot.com/2016/12/pengertian-announcemen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iffebriant.blogspot.com/2016/12/pengertian-announcement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1115616"/>
            <a:ext cx="234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sz="1100" b="1" dirty="0" smtClean="0">
                <a:latin typeface="+mn-lt"/>
                <a:cs typeface="Arial" panose="020B0604020202020204" pitchFamily="34" charset="0"/>
              </a:rPr>
              <a:t>Per </a:t>
            </a:r>
            <a:r>
              <a:rPr lang="es-CR" altLang="es-MX" sz="1100" b="1" dirty="0" smtClean="0"/>
              <a:t>MelquisedecLisbet</a:t>
            </a:r>
            <a:r>
              <a:rPr lang="es-CR" altLang="es-MX" sz="1100" b="1" dirty="0"/>
              <a:t>!</a:t>
            </a:r>
          </a:p>
          <a:p>
            <a:pPr eaLnBrk="1" hangingPunct="1"/>
            <a:r>
              <a:rPr lang="es-CR" sz="1100" b="1" dirty="0" smtClean="0">
                <a:cs typeface="Arial" panose="020B0604020202020204" pitchFamily="34" charset="0"/>
              </a:rPr>
              <a:t>Per </a:t>
            </a:r>
            <a:r>
              <a:rPr lang="es-CR" altLang="es-MX" sz="1100" b="1" dirty="0" smtClean="0"/>
              <a:t>nostro </a:t>
            </a:r>
            <a:r>
              <a:rPr lang="es-CR" altLang="es-MX" sz="1100" b="1" dirty="0"/>
              <a:t>Padre </a:t>
            </a:r>
            <a:r>
              <a:rPr lang="es-CR" altLang="es-MX" sz="1100" b="1" dirty="0" smtClean="0"/>
              <a:t>e nostra Madre</a:t>
            </a:r>
            <a:r>
              <a:rPr lang="es-CR" altLang="es-MX" sz="1100" b="1" dirty="0"/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6" y="190996"/>
            <a:ext cx="835915" cy="57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32" y="1554292"/>
            <a:ext cx="6574559" cy="7578998"/>
          </a:xfrm>
          <a:prstGeom prst="rect">
            <a:avLst/>
          </a:prstGeom>
          <a:noFill/>
          <a:ln w="38100">
            <a:solidFill>
              <a:srgbClr val="FFCC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Santi angeli, oggi vedremo come Cristo Lisbet ha portato le Buone Notizie di Salvezza</a:t>
            </a:r>
          </a:p>
          <a:p>
            <a:pPr algn="ctr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mediante la predicazione del Vangelo Eterno, che è la Vita stessa di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Gesucristo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Lisbet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Noi impariamo</a:t>
            </a:r>
          </a:p>
          <a:p>
            <a:pPr algn="ctr"/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far morire ciò che è terreno e nasce questo uomo nuovo creato secondo Dio MelquisedecLisbet.</a:t>
            </a:r>
          </a:p>
          <a:p>
            <a:pPr algn="ctr"/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Solo Cristo Lisbet ci predica le Buone Nuove. Quando Cristo si manifesta arriva la Conoscenza di Dio di cui l'uomo ha bisogno, perché il Suo messaggio dà Vita e niente può distruggerla. Chi ama la Sua parola e rimane attaccato alla Vera Vite, vivendo con una mente pulita e candida, pensando sempre alla pace nostra e degli altri, non morirà mai. </a:t>
            </a:r>
          </a:p>
          <a:p>
            <a:pPr algn="just"/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Non è solo dire che siamo attaccati a Cristo, abbiamo la responsabilità di dare sempre una buona testimonianza, perché questa è la nostra salvezza quotidiana.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Nessuno ha predicato prima questa Parola di Vita, perché Dio Padre si fa conoscere solo attraverso il Suo 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Solo attraverso la predicazione di Cristo possiamo imparare come far morire ciò che è terreno in </a:t>
            </a:r>
            <a:r>
              <a:rPr lang="it-IT" sz="10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Solo Lei può far emergere in noi la Vita e l'immortalità: poiché la nostra vita è nascosta con Cristo Lisbet in Dio Padre, la nostra mente si rinnova fino a raggiungere tutta la conoscenza di Dio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Ci vuole tempo per conoscere completamente la Grandiosa Sapienza di Dio, è a poco a poco, con la pazienza di Dio, andiamo conoscendo tutto ciò che Dio si aspetta da noi, affinché lo spirito che sta crescendo in noi sia uno spirito Santo e Perfetto per sempre.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Tutti noi che abbiamo creduto in Cristo cresciamo e veniamo rinnovati con la Sua grandiosa Sapienza. Ogni volta che Lei parla, forma in noi il Suo mondo spirituale e perfetto, perché la Sua parola è Vita e come il sapone da bucato ci rende bianchi per far sì che siamo la Sua creazione santa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Dio Madre è la Sapienza Personificata, la Purezza e la Santità di Vita che rivela la verità su Dio, che è Sposo e Sposa, Padre e Madre, due in uno, Dio MelquisedecLisbet. Solo Cristo Lisbet può trasformare le nostre vite facendoci conoscere il grande mistero nascosto</a:t>
            </a:r>
            <a:r>
              <a:rPr lang="it-IT" sz="10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la Sua divinità, e può essere rivelato solo da Cristo stessa. Lei è la Sapienza, vediamo il libro della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i="1" dirty="0">
                <a:latin typeface="Arial" panose="020B0604020202020204" pitchFamily="34" charset="0"/>
                <a:cs typeface="Arial" panose="020B0604020202020204" pitchFamily="34" charset="0"/>
              </a:rPr>
              <a:t>Sapienza 7:24-28 e Sapienza </a:t>
            </a:r>
            <a:r>
              <a:rPr lang="it-IT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6:12-15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Solo stando bene uniti a Cristo Lisbet, nostro Capo, possiamo essere la Sua creazione Eterna che sa governare e regnare su tutto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così come Cristo stessa, perché non ci lasciamo dominare da ciò che è terreno. Perché in noi c’è la forza della Sua potenza che ci perfeziona.</a:t>
            </a:r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Fratelli, Dio MelquisedecLisbet hanno cominciato in noi la buona opera e la perfezionano, questa è la prova che Cristo è sulla terra, nella nostra mente, facendo l'opera buona di Dio Padre Melquisedec che vive in Lei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Attraverso la Fede di Cristo Lisbet abbiamo potuto avvicinarci a Dio Padre e godere del Suo favore. </a:t>
            </a:r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Il Proposito di Cristo è perfezionare i santi, edificare il Suo corpo Spirituale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Fino a quando tutta la Sua creazione raggiungerà l'unità della Sua Fede e Conoscenza, che ci porta ad essere un Uomo Perfetto uguale a Cristo Lisbet.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Dobbiamo andare avanti nell'Amore, crescendo in tutto con Cristo perché Lei è il nostro Capo.</a:t>
            </a:r>
            <a:r>
              <a:rPr lang="es-C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u="sng" dirty="0">
                <a:latin typeface="Arial" panose="020B0604020202020204" pitchFamily="34" charset="0"/>
                <a:cs typeface="Arial" panose="020B0604020202020204" pitchFamily="34" charset="0"/>
              </a:rPr>
              <a:t>Tutto il Corpo Spirituale di Cristo deve stare attaccato a Lei e aiutarsi gli uni agli altri, così riceviamo crescita, per andarci edificando nell'amore di Dio che è eterno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R" sz="14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="1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Cristo Lisbet per essere il nostro Aiuto Idoneo per </a:t>
            </a:r>
            <a:endParaRPr lang="it-IT" sz="1400" b="1" dirty="0" smtClean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Arrivare alla </a:t>
            </a:r>
            <a:r>
              <a:rPr lang="it-IT" sz="1400" b="1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perfezione. Amen, Alleluia!</a:t>
            </a:r>
            <a:endParaRPr lang="es-CR" sz="14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2736" y="777767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 smtClean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Classe </a:t>
            </a:r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352 Cristo Lisbet 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porta le buone notizie di salvezza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1783" y="1011901"/>
            <a:ext cx="1136217" cy="1045845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9127"/>
            <a:ext cx="731430" cy="907358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3" y="8065624"/>
            <a:ext cx="731430" cy="907358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1475656"/>
            <a:ext cx="525713" cy="6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971" y="1855441"/>
            <a:ext cx="645005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Istruzioni per la classe</a:t>
            </a:r>
            <a:r>
              <a:rPr lang="es-CR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CR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Fare copie delle pagine 1 e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tutti i bimbi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 collaboratore / genitore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da una breve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introduzione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al 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Potete fare le seguenti domande per rafforzare il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endParaRPr lang="es-CR" sz="1400" dirty="0">
              <a:solidFill>
                <a:srgbClr val="F26A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Come arriviamo a conoscere la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Grandiosa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Sapienza di Dio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completamente? </a:t>
            </a:r>
            <a:r>
              <a:rPr lang="es-CR" sz="14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 a </a:t>
            </a:r>
            <a:r>
              <a:rPr lang="es-CR" sz="14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poco, con la </a:t>
            </a:r>
            <a:r>
              <a:rPr lang="es-CR" sz="14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pazienza di Dio, veniamo a conoscere tutto ciò che Dio si aspetta da noi</a:t>
            </a:r>
            <a:endParaRPr lang="es-CR" sz="1400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 è il proposito di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Cristo?</a:t>
            </a:r>
            <a:r>
              <a:rPr lang="es-CR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4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Proposito di </a:t>
            </a:r>
            <a:r>
              <a:rPr lang="es-CR" sz="14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</a:t>
            </a:r>
            <a:r>
              <a:rPr lang="es-CR" sz="14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perfezionare i santi, edificare il Suo corpo Spirituale.</a:t>
            </a:r>
            <a:endParaRPr lang="es-CR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E’ bene ricordare ai bambini di ripassare la classe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durante la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settimana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Attività: Giornale </a:t>
            </a:r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Volantino </a:t>
            </a:r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Buone Notizie</a:t>
            </a:r>
          </a:p>
          <a:p>
            <a:pPr marL="0" lvl="1"/>
            <a:endParaRPr lang="es-C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bambini faranno il loro giornale o un volantino che comunichi le Buone Notizie di Salvezza che ci comunica Cristo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Lisbet,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 possono condividere con qualche amico o familiare.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Ritagliare il titolo, il megafono e la foto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Piegare il cartoncino come nell’esempio che desiderano usare 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Incollare il titolo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megafono e la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nella facciata del volantino o giornale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è un giornale, piegare fogli bianchi e inserirli come se fosse un giornale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Scrivere le buone nuove di salvezza che Cristo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Lisbet ha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portato nei fogli bianchi o nella parte interna del volantino 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decorarlo a piacere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Matite colorate / Pastelli a cera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Esempio volatino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Forbici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Colla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Cartoncino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Fogli bianchi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Matita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 Esempio Giornale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067143" y="1516658"/>
            <a:ext cx="4824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Foglio per il Collaboratore </a:t>
            </a:r>
            <a:r>
              <a:rPr lang="es-CR" altLang="es-MX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/ Genitore</a:t>
            </a:r>
            <a:endParaRPr lang="es-CR" altLang="es-MX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578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24744" y="777767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352 Cristo Lisbet porta le buone notizie di salvezza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6A6060-6EC2-4745-BF46-490382BFC36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38141" t="12749" r="50481" b="55523"/>
          <a:stretch/>
        </p:blipFill>
        <p:spPr bwMode="auto">
          <a:xfrm>
            <a:off x="5372854" y="7463552"/>
            <a:ext cx="1310911" cy="1552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A2C5E-2A59-4DE3-A073-4A3E083850D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61000" t="60392" r="3333"/>
          <a:stretch/>
        </p:blipFill>
        <p:spPr bwMode="auto">
          <a:xfrm>
            <a:off x="3336092" y="7588120"/>
            <a:ext cx="1787154" cy="1331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7BB574-96CB-4AB3-B1C5-7BD451416D2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65625"/>
          <a:stretch/>
        </p:blipFill>
        <p:spPr bwMode="auto">
          <a:xfrm rot="1778949" flipH="1">
            <a:off x="5488937" y="7593165"/>
            <a:ext cx="180483" cy="536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67A728-FFE2-4719-A103-FA5C2058B9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038">
            <a:off x="5653964" y="8272575"/>
            <a:ext cx="272717" cy="310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C1DD8E-EB40-4388-A360-5A12C3E3AE51}"/>
              </a:ext>
            </a:extLst>
          </p:cNvPr>
          <p:cNvSpPr/>
          <p:nvPr/>
        </p:nvSpPr>
        <p:spPr>
          <a:xfrm rot="581371">
            <a:off x="5543667" y="7794168"/>
            <a:ext cx="696024" cy="36933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CR" sz="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81D0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CR" sz="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81D0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Buenas Noticias</a:t>
            </a:r>
          </a:p>
          <a:p>
            <a:pPr algn="ctr"/>
            <a:endParaRPr lang="es-CR" sz="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81D0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8615" y="6866964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109340" y="965785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352 Cristo Lisbet porta le buone notizie di salvezza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376F0-7B1A-482B-AB0A-D162D970C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39" y="5164172"/>
            <a:ext cx="3190664" cy="36277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986EF2-BE3B-49A6-B896-F69820706E98}"/>
              </a:ext>
            </a:extLst>
          </p:cNvPr>
          <p:cNvSpPr/>
          <p:nvPr/>
        </p:nvSpPr>
        <p:spPr>
          <a:xfrm>
            <a:off x="2348880" y="2797401"/>
            <a:ext cx="4225837" cy="138499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CR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81D0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C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81D0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Buone Notizie</a:t>
            </a:r>
            <a:endParaRPr lang="es-C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81D0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CR" sz="1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81D0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BA3B11-8639-464B-BED8-EEC98B4F5C1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65625"/>
          <a:stretch/>
        </p:blipFill>
        <p:spPr bwMode="auto">
          <a:xfrm flipH="1">
            <a:off x="0" y="2131802"/>
            <a:ext cx="2276872" cy="2716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1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1153548</TotalTime>
  <Words>910</Words>
  <Application>Microsoft Office PowerPoint</Application>
  <PresentationFormat>Presentazione su schermo (4:3)</PresentationFormat>
  <Paragraphs>59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Century Gothic</vt:lpstr>
      <vt:lpstr>Chaparral Pro Light</vt:lpstr>
      <vt:lpstr>Gisha</vt:lpstr>
      <vt:lpstr>Kozuka Gothic Pr6N L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Roberta Pietra</cp:lastModifiedBy>
  <cp:revision>8360</cp:revision>
  <cp:lastPrinted>2018-09-10T19:54:12Z</cp:lastPrinted>
  <dcterms:created xsi:type="dcterms:W3CDTF">2011-04-01T14:17:38Z</dcterms:created>
  <dcterms:modified xsi:type="dcterms:W3CDTF">2021-08-08T18:11:08Z</dcterms:modified>
</cp:coreProperties>
</file>