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9" r:id="rId1"/>
  </p:sldMasterIdLst>
  <p:notesMasterIdLst>
    <p:notesMasterId r:id="rId7"/>
  </p:notesMasterIdLst>
  <p:sldIdLst>
    <p:sldId id="270" r:id="rId2"/>
    <p:sldId id="276" r:id="rId3"/>
    <p:sldId id="277" r:id="rId4"/>
    <p:sldId id="279" r:id="rId5"/>
    <p:sldId id="278" r:id="rId6"/>
  </p:sldIdLst>
  <p:sldSz cx="6858000" cy="9144000" type="screen4x3"/>
  <p:notesSz cx="6888163" cy="10020300"/>
  <p:defaultTextStyle>
    <a:defPPr>
      <a:defRPr lang="es-PE"/>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 uri="{2D200454-40CA-4A62-9FC3-DE9A4176ACB9}">
      <p15:notesGuideLst xmlns:p15="http://schemas.microsoft.com/office/powerpoint/2012/main" xmlns="">
        <p15:guide id="1" orient="horz" pos="3156">
          <p15:clr>
            <a:srgbClr val="A4A3A4"/>
          </p15:clr>
        </p15:guide>
        <p15:guide id="2" pos="216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8317"/>
    <a:srgbClr val="009A46"/>
    <a:srgbClr val="652B91"/>
    <a:srgbClr val="F2B800"/>
    <a:srgbClr val="7F6AFA"/>
    <a:srgbClr val="FF0066"/>
    <a:srgbClr val="2006BA"/>
    <a:srgbClr val="004821"/>
    <a:srgbClr val="F26A1E"/>
    <a:srgbClr val="ED36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01" autoAdjust="0"/>
    <p:restoredTop sz="94434" autoAdjust="0"/>
  </p:normalViewPr>
  <p:slideViewPr>
    <p:cSldViewPr>
      <p:cViewPr>
        <p:scale>
          <a:sx n="60" d="100"/>
          <a:sy n="60" d="100"/>
        </p:scale>
        <p:origin x="-2388" y="180"/>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748" y="90"/>
      </p:cViewPr>
      <p:guideLst>
        <p:guide orient="horz" pos="3156"/>
        <p:guide pos="216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500" cy="50165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3" name="2 Marcador de fecha"/>
          <p:cNvSpPr>
            <a:spLocks noGrp="1"/>
          </p:cNvSpPr>
          <p:nvPr>
            <p:ph type="dt" idx="1"/>
          </p:nvPr>
        </p:nvSpPr>
        <p:spPr>
          <a:xfrm>
            <a:off x="3902075" y="0"/>
            <a:ext cx="2984500" cy="50165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BA12EB8-1DAD-4D84-9F4B-0A0D958E0EF4}" type="datetimeFigureOut">
              <a:rPr lang="es-PE"/>
              <a:pPr>
                <a:defRPr/>
              </a:pPr>
              <a:t>26/08/2017</a:t>
            </a:fld>
            <a:endParaRPr lang="es-PE" dirty="0"/>
          </a:p>
        </p:txBody>
      </p:sp>
      <p:sp>
        <p:nvSpPr>
          <p:cNvPr id="4" name="3 Marcador de imagen de diapositiva"/>
          <p:cNvSpPr>
            <a:spLocks noGrp="1" noRot="1" noChangeAspect="1"/>
          </p:cNvSpPr>
          <p:nvPr>
            <p:ph type="sldImg" idx="2"/>
          </p:nvPr>
        </p:nvSpPr>
        <p:spPr>
          <a:xfrm>
            <a:off x="2035175" y="750888"/>
            <a:ext cx="2817813" cy="3757612"/>
          </a:xfrm>
          <a:prstGeom prst="rect">
            <a:avLst/>
          </a:prstGeom>
          <a:noFill/>
          <a:ln w="12700">
            <a:solidFill>
              <a:prstClr val="black"/>
            </a:solidFill>
          </a:ln>
        </p:spPr>
        <p:txBody>
          <a:bodyPr vert="horz" lIns="91440" tIns="45720" rIns="91440" bIns="45720" rtlCol="0" anchor="ctr"/>
          <a:lstStyle/>
          <a:p>
            <a:pPr lvl="0"/>
            <a:endParaRPr lang="es-PE" noProof="0" dirty="0"/>
          </a:p>
        </p:txBody>
      </p:sp>
      <p:sp>
        <p:nvSpPr>
          <p:cNvPr id="5" name="4 Marcador de notas"/>
          <p:cNvSpPr>
            <a:spLocks noGrp="1"/>
          </p:cNvSpPr>
          <p:nvPr>
            <p:ph type="body" sz="quarter" idx="3"/>
          </p:nvPr>
        </p:nvSpPr>
        <p:spPr>
          <a:xfrm>
            <a:off x="688975" y="4759325"/>
            <a:ext cx="5510213" cy="4510088"/>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PE" noProof="0"/>
          </a:p>
        </p:txBody>
      </p:sp>
      <p:sp>
        <p:nvSpPr>
          <p:cNvPr id="6" name="5 Marcador de pie de página"/>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PE" dirty="0"/>
          </a:p>
        </p:txBody>
      </p:sp>
      <p:sp>
        <p:nvSpPr>
          <p:cNvPr id="7" name="6 Marcador de número de diapositiva"/>
          <p:cNvSpPr>
            <a:spLocks noGrp="1"/>
          </p:cNvSpPr>
          <p:nvPr>
            <p:ph type="sldNum" sz="quarter" idx="5"/>
          </p:nvPr>
        </p:nvSpPr>
        <p:spPr>
          <a:xfrm>
            <a:off x="3902075" y="9517063"/>
            <a:ext cx="2984500" cy="5016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5C7F52F-125F-4E83-814A-765F8EAA82B5}" type="slidenum">
              <a:rPr lang="es-PE"/>
              <a:pPr>
                <a:defRPr/>
              </a:pPr>
              <a:t>‹#›</a:t>
            </a:fld>
            <a:endParaRPr lang="es-PE" dirty="0"/>
          </a:p>
        </p:txBody>
      </p:sp>
    </p:spTree>
    <p:extLst>
      <p:ext uri="{BB962C8B-B14F-4D97-AF65-F5344CB8AC3E}">
        <p14:creationId xmlns:p14="http://schemas.microsoft.com/office/powerpoint/2010/main" val="516037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5C7F52F-125F-4E83-814A-765F8EAA82B5}" type="slidenum">
              <a:rPr lang="es-PE" smtClean="0"/>
              <a:pPr>
                <a:defRPr/>
              </a:pPr>
              <a:t>1</a:t>
            </a:fld>
            <a:endParaRPr lang="es-PE" dirty="0"/>
          </a:p>
        </p:txBody>
      </p:sp>
    </p:spTree>
    <p:extLst>
      <p:ext uri="{BB962C8B-B14F-4D97-AF65-F5344CB8AC3E}">
        <p14:creationId xmlns:p14="http://schemas.microsoft.com/office/powerpoint/2010/main" val="18586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smtClean="0"/>
              <a:t>Click to edit Master title style</a:t>
            </a:r>
            <a:endParaRPr lang="en-US"/>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26/08/2017</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874228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26/08/2017</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4116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26/08/2017</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35886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26/08/2017</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23004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smtClean="0"/>
              <a:t>Click to edit Master title style</a:t>
            </a:r>
            <a:endParaRPr lang="en-US"/>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1A06C38-91D9-4E4A-B8D9-D06D3FD6411C}" type="datetimeFigureOut">
              <a:rPr lang="es-PE" smtClean="0"/>
              <a:pPr>
                <a:defRPr/>
              </a:pPr>
              <a:t>26/08/2017</a:t>
            </a:fld>
            <a:endParaRPr lang="es-PE" dirty="0"/>
          </a:p>
        </p:txBody>
      </p:sp>
      <p:sp>
        <p:nvSpPr>
          <p:cNvPr id="5" name="Footer Placeholder 4"/>
          <p:cNvSpPr>
            <a:spLocks noGrp="1"/>
          </p:cNvSpPr>
          <p:nvPr>
            <p:ph type="ftr" sz="quarter" idx="11"/>
          </p:nvPr>
        </p:nvSpPr>
        <p:spPr/>
        <p:txBody>
          <a:bodyPr/>
          <a:lstStyle/>
          <a:p>
            <a:pPr>
              <a:defRPr/>
            </a:pPr>
            <a:endParaRPr lang="es-PE" dirty="0"/>
          </a:p>
        </p:txBody>
      </p:sp>
      <p:sp>
        <p:nvSpPr>
          <p:cNvPr id="6" name="Slide Number Placeholder 5"/>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4639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26/08/2017</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83392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D1A06C38-91D9-4E4A-B8D9-D06D3FD6411C}" type="datetimeFigureOut">
              <a:rPr lang="es-PE" smtClean="0"/>
              <a:pPr>
                <a:defRPr/>
              </a:pPr>
              <a:t>26/08/2017</a:t>
            </a:fld>
            <a:endParaRPr lang="es-PE" dirty="0"/>
          </a:p>
        </p:txBody>
      </p:sp>
      <p:sp>
        <p:nvSpPr>
          <p:cNvPr id="8" name="Footer Placeholder 7"/>
          <p:cNvSpPr>
            <a:spLocks noGrp="1"/>
          </p:cNvSpPr>
          <p:nvPr>
            <p:ph type="ftr" sz="quarter" idx="11"/>
          </p:nvPr>
        </p:nvSpPr>
        <p:spPr/>
        <p:txBody>
          <a:bodyPr/>
          <a:lstStyle/>
          <a:p>
            <a:pPr>
              <a:defRPr/>
            </a:pPr>
            <a:endParaRPr lang="es-PE" dirty="0"/>
          </a:p>
        </p:txBody>
      </p:sp>
      <p:sp>
        <p:nvSpPr>
          <p:cNvPr id="9" name="Slide Number Placeholder 8"/>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428884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D1A06C38-91D9-4E4A-B8D9-D06D3FD6411C}" type="datetimeFigureOut">
              <a:rPr lang="es-PE" smtClean="0"/>
              <a:pPr>
                <a:defRPr/>
              </a:pPr>
              <a:t>26/08/2017</a:t>
            </a:fld>
            <a:endParaRPr lang="es-PE" dirty="0"/>
          </a:p>
        </p:txBody>
      </p:sp>
      <p:sp>
        <p:nvSpPr>
          <p:cNvPr id="4" name="Footer Placeholder 3"/>
          <p:cNvSpPr>
            <a:spLocks noGrp="1"/>
          </p:cNvSpPr>
          <p:nvPr>
            <p:ph type="ftr" sz="quarter" idx="11"/>
          </p:nvPr>
        </p:nvSpPr>
        <p:spPr/>
        <p:txBody>
          <a:bodyPr/>
          <a:lstStyle/>
          <a:p>
            <a:pPr>
              <a:defRPr/>
            </a:pPr>
            <a:endParaRPr lang="es-PE" dirty="0"/>
          </a:p>
        </p:txBody>
      </p:sp>
      <p:sp>
        <p:nvSpPr>
          <p:cNvPr id="5" name="Slide Number Placeholder 4"/>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769935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1A06C38-91D9-4E4A-B8D9-D06D3FD6411C}" type="datetimeFigureOut">
              <a:rPr lang="es-PE" smtClean="0"/>
              <a:pPr>
                <a:defRPr/>
              </a:pPr>
              <a:t>26/08/2017</a:t>
            </a:fld>
            <a:endParaRPr lang="es-PE" dirty="0"/>
          </a:p>
        </p:txBody>
      </p:sp>
      <p:sp>
        <p:nvSpPr>
          <p:cNvPr id="3" name="Footer Placeholder 2"/>
          <p:cNvSpPr>
            <a:spLocks noGrp="1"/>
          </p:cNvSpPr>
          <p:nvPr>
            <p:ph type="ftr" sz="quarter" idx="11"/>
          </p:nvPr>
        </p:nvSpPr>
        <p:spPr/>
        <p:txBody>
          <a:bodyPr/>
          <a:lstStyle/>
          <a:p>
            <a:pPr>
              <a:defRPr/>
            </a:pPr>
            <a:endParaRPr lang="es-PE" dirty="0"/>
          </a:p>
        </p:txBody>
      </p:sp>
      <p:sp>
        <p:nvSpPr>
          <p:cNvPr id="4" name="Slide Number Placeholder 3"/>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47400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smtClean="0"/>
              <a:t>Click to edit Master title style</a:t>
            </a:r>
            <a:endParaRPr lang="en-US"/>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26/08/2017</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1024590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smtClean="0"/>
              <a:t>Click to edit Master title style</a:t>
            </a:r>
            <a:endParaRPr lang="en-US"/>
          </a:p>
        </p:txBody>
      </p:sp>
      <p:sp>
        <p:nvSpPr>
          <p:cNvPr id="3" name="Picture Placeholder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1A06C38-91D9-4E4A-B8D9-D06D3FD6411C}" type="datetimeFigureOut">
              <a:rPr lang="es-PE" smtClean="0"/>
              <a:pPr>
                <a:defRPr/>
              </a:pPr>
              <a:t>26/08/2017</a:t>
            </a:fld>
            <a:endParaRPr lang="es-PE" dirty="0"/>
          </a:p>
        </p:txBody>
      </p:sp>
      <p:sp>
        <p:nvSpPr>
          <p:cNvPr id="6" name="Footer Placeholder 5"/>
          <p:cNvSpPr>
            <a:spLocks noGrp="1"/>
          </p:cNvSpPr>
          <p:nvPr>
            <p:ph type="ftr" sz="quarter" idx="11"/>
          </p:nvPr>
        </p:nvSpPr>
        <p:spPr/>
        <p:txBody>
          <a:bodyPr/>
          <a:lstStyle/>
          <a:p>
            <a:pPr>
              <a:defRPr/>
            </a:pPr>
            <a:endParaRPr lang="es-PE" dirty="0"/>
          </a:p>
        </p:txBody>
      </p:sp>
      <p:sp>
        <p:nvSpPr>
          <p:cNvPr id="7" name="Slide Number Placeholder 6"/>
          <p:cNvSpPr>
            <a:spLocks noGrp="1"/>
          </p:cNvSpPr>
          <p:nvPr>
            <p:ph type="sldNum" sz="quarter" idx="12"/>
          </p:nvPr>
        </p:nvSpPr>
        <p:spPr/>
        <p:txBody>
          <a:body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91900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fld id="{D1A06C38-91D9-4E4A-B8D9-D06D3FD6411C}" type="datetimeFigureOut">
              <a:rPr lang="es-PE" smtClean="0"/>
              <a:pPr>
                <a:defRPr/>
              </a:pPr>
              <a:t>26/08/2017</a:t>
            </a:fld>
            <a:endParaRPr lang="es-PE" dirty="0"/>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endParaRPr lang="es-PE" dirty="0"/>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C7885928-537C-473D-9551-99BA5614155C}" type="slidenum">
              <a:rPr lang="es-PE" smtClean="0"/>
              <a:pPr>
                <a:defRPr/>
              </a:pPr>
              <a:t>‹#›</a:t>
            </a:fld>
            <a:endParaRPr lang="es-PE" dirty="0"/>
          </a:p>
        </p:txBody>
      </p:sp>
    </p:spTree>
    <p:extLst>
      <p:ext uri="{BB962C8B-B14F-4D97-AF65-F5344CB8AC3E}">
        <p14:creationId xmlns:p14="http://schemas.microsoft.com/office/powerpoint/2010/main" val="266617401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22 Rectángulo"/>
          <p:cNvSpPr>
            <a:spLocks noChangeArrowheads="1"/>
          </p:cNvSpPr>
          <p:nvPr/>
        </p:nvSpPr>
        <p:spPr bwMode="auto">
          <a:xfrm>
            <a:off x="1116466" y="62702"/>
            <a:ext cx="4625068" cy="400110"/>
          </a:xfrm>
          <a:prstGeom prst="rect">
            <a:avLst/>
          </a:prstGeom>
          <a:noFill/>
          <a:ln w="9525">
            <a:noFill/>
            <a:miter lim="800000"/>
            <a:headEnd/>
            <a:tailEnd/>
          </a:ln>
        </p:spPr>
        <p:txBody>
          <a:bodyPr wrap="square">
            <a:spAutoFit/>
          </a:bodyPr>
          <a:lstStyle/>
          <a:p>
            <a:pPr algn="ctr" eaLnBrk="1" hangingPunct="1"/>
            <a:r>
              <a:rPr lang="en-US" altLang="es-MX" sz="2000" b="1" dirty="0" smtClean="0">
                <a:latin typeface="Harrington" panose="04040505050A02020702" pitchFamily="82" charset="0"/>
              </a:rPr>
              <a:t>The King of Salem – Government of God</a:t>
            </a:r>
            <a:endParaRPr lang="en-US" altLang="es-MX" sz="2000" dirty="0">
              <a:latin typeface="Harrington" panose="04040505050A02020702" pitchFamily="82" charset="0"/>
            </a:endParaRPr>
          </a:p>
        </p:txBody>
      </p:sp>
      <p:sp>
        <p:nvSpPr>
          <p:cNvPr id="21" name="2 CuadroTexto"/>
          <p:cNvSpPr txBox="1">
            <a:spLocks noChangeArrowheads="1"/>
          </p:cNvSpPr>
          <p:nvPr/>
        </p:nvSpPr>
        <p:spPr bwMode="auto">
          <a:xfrm>
            <a:off x="-9525" y="886371"/>
            <a:ext cx="2340875" cy="430887"/>
          </a:xfrm>
          <a:prstGeom prst="rect">
            <a:avLst/>
          </a:prstGeom>
          <a:noFill/>
          <a:ln w="9525">
            <a:noFill/>
            <a:miter lim="800000"/>
            <a:headEnd/>
            <a:tailEnd/>
          </a:ln>
        </p:spPr>
        <p:txBody>
          <a:bodyPr wrap="square">
            <a:spAutoFit/>
          </a:bodyPr>
          <a:lstStyle/>
          <a:p>
            <a:pPr eaLnBrk="1" hangingPunct="1"/>
            <a:r>
              <a:rPr lang="en-US" altLang="es-MX" sz="1100" b="1" dirty="0" smtClean="0"/>
              <a:t>For MelquisedecLisbet!!</a:t>
            </a:r>
          </a:p>
          <a:p>
            <a:pPr eaLnBrk="1" hangingPunct="1"/>
            <a:r>
              <a:rPr lang="en-US" altLang="es-MX" sz="1100" b="1" dirty="0" smtClean="0"/>
              <a:t>For our Father and our Mother!!</a:t>
            </a:r>
            <a:endParaRPr lang="en-US" altLang="es-MX" sz="1100" b="1"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 y="20873"/>
            <a:ext cx="1438857" cy="908536"/>
          </a:xfrm>
          <a:prstGeom prst="rect">
            <a:avLst/>
          </a:prstGeom>
        </p:spPr>
      </p:pic>
      <p:sp>
        <p:nvSpPr>
          <p:cNvPr id="7" name="68 Rectángulo"/>
          <p:cNvSpPr>
            <a:spLocks noChangeArrowheads="1"/>
          </p:cNvSpPr>
          <p:nvPr/>
        </p:nvSpPr>
        <p:spPr bwMode="auto">
          <a:xfrm>
            <a:off x="116632" y="1332205"/>
            <a:ext cx="6624736" cy="7909858"/>
          </a:xfrm>
          <a:prstGeom prst="rect">
            <a:avLst/>
          </a:prstGeom>
          <a:noFill/>
          <a:ln w="38100">
            <a:noFill/>
            <a:prstDash val="lgDashDotDot"/>
            <a:miter lim="800000"/>
            <a:headEnd/>
            <a:tailEnd/>
          </a:ln>
        </p:spPr>
        <p:txBody>
          <a:bodyPr wrap="square">
            <a:spAutoFit/>
          </a:bodyPr>
          <a:lstStyle/>
          <a:p>
            <a:pPr algn="ctr" eaLnBrk="1" hangingPunct="1"/>
            <a:r>
              <a:rPr lang="en-US" altLang="es-MX" sz="1200" dirty="0" smtClean="0">
                <a:latin typeface="Arial" panose="020B0604020202020204" pitchFamily="34" charset="0"/>
                <a:cs typeface="Arial" panose="020B0604020202020204" pitchFamily="34" charset="0"/>
              </a:rPr>
              <a:t>Brothers and sisters of Light, today we see how thanks to our Mother Lisbet we</a:t>
            </a:r>
          </a:p>
          <a:p>
            <a:pPr algn="ctr" eaLnBrk="1" hangingPunct="1"/>
            <a:r>
              <a:rPr lang="en-US" altLang="es-MX" sz="1200" dirty="0" smtClean="0">
                <a:latin typeface="Arial" panose="020B0604020202020204" pitchFamily="34" charset="0"/>
                <a:cs typeface="Arial" panose="020B0604020202020204" pitchFamily="34" charset="0"/>
              </a:rPr>
              <a:t> can understand more and more the GREAT LOVE of MelquisedecLisbet.</a:t>
            </a:r>
          </a:p>
          <a:p>
            <a:pPr algn="ctr" eaLnBrk="1" hangingPunct="1"/>
            <a:endParaRPr lang="en-US" altLang="es-MX" sz="1000" dirty="0" smtClean="0">
              <a:latin typeface="Arial" panose="020B0604020202020204" pitchFamily="34" charset="0"/>
              <a:cs typeface="Arial" panose="020B0604020202020204" pitchFamily="34" charset="0"/>
            </a:endParaRPr>
          </a:p>
          <a:p>
            <a:pPr>
              <a:spcBef>
                <a:spcPts val="0"/>
              </a:spcBef>
              <a:spcAft>
                <a:spcPts val="0"/>
              </a:spcAft>
            </a:pPr>
            <a:r>
              <a:rPr lang="en-US" sz="1200" u="sng" dirty="0" smtClean="0">
                <a:solidFill>
                  <a:srgbClr val="000000"/>
                </a:solidFill>
                <a:latin typeface="Arial"/>
              </a:rPr>
              <a:t>Today we identify Moses and the Antichrist as wicked vinedressers</a:t>
            </a:r>
            <a:r>
              <a:rPr lang="en-US" sz="1200" dirty="0" smtClean="0">
                <a:solidFill>
                  <a:srgbClr val="000000"/>
                </a:solidFill>
                <a:latin typeface="Arial"/>
              </a:rPr>
              <a:t>, like it says in Matthew 21:33-46.  It talks about some wicked vinedressers that were working on some land, they hurt and killed the owner’s servants when they arrived to pick up the fruit. So the owner sent his son to pick up what was his. He did not think the same thing would happen to him, but the vinedressers killed him to keep the inheritance. </a:t>
            </a:r>
            <a:r>
              <a:rPr lang="en-US" sz="1200" u="sng" dirty="0" smtClean="0">
                <a:solidFill>
                  <a:srgbClr val="000000"/>
                </a:solidFill>
                <a:latin typeface="Arial"/>
              </a:rPr>
              <a:t>This is exactly what Moses and the Antichrist did. They hid the Wife of God, killed the first Christ and made themselves pass as God, trying to rob the kingdom and everything that He owns</a:t>
            </a:r>
            <a:r>
              <a:rPr lang="en-US" sz="1200" dirty="0" smtClean="0">
                <a:solidFill>
                  <a:srgbClr val="000000"/>
                </a:solidFill>
                <a:latin typeface="Arial"/>
              </a:rPr>
              <a:t>.</a:t>
            </a:r>
            <a:endParaRPr lang="en-US" sz="1200" dirty="0" smtClean="0">
              <a:solidFill>
                <a:srgbClr val="222222"/>
              </a:solidFill>
              <a:latin typeface="arial"/>
            </a:endParaRPr>
          </a:p>
          <a:p>
            <a:pPr eaLnBrk="1" hangingPunct="1"/>
            <a:endParaRPr lang="es-CR" altLang="es-MX" sz="1000" dirty="0" smtClean="0">
              <a:solidFill>
                <a:srgbClr val="F2B800"/>
              </a:solidFill>
              <a:latin typeface="Arial" panose="020B0604020202020204" pitchFamily="34" charset="0"/>
              <a:cs typeface="Arial" panose="020B0604020202020204" pitchFamily="34" charset="0"/>
            </a:endParaRPr>
          </a:p>
          <a:p>
            <a:pPr eaLnBrk="1" hangingPunct="1"/>
            <a:r>
              <a:rPr lang="en-US" altLang="es-MX" sz="1200" dirty="0" smtClean="0">
                <a:latin typeface="Arial" panose="020B0604020202020204" pitchFamily="34" charset="0"/>
                <a:cs typeface="Arial" panose="020B0604020202020204" pitchFamily="34" charset="0"/>
              </a:rPr>
              <a:t>Let’s see why Christ Lisbet was with the liar, the Antichrist, the man of sin: </a:t>
            </a:r>
          </a:p>
          <a:p>
            <a:pPr eaLnBrk="1" hangingPunct="1"/>
            <a:r>
              <a:rPr lang="en-US" altLang="es-MX" sz="1200" dirty="0" smtClean="0">
                <a:latin typeface="Arial" panose="020B0604020202020204" pitchFamily="34" charset="0"/>
                <a:cs typeface="Arial" panose="020B0604020202020204" pitchFamily="34" charset="0"/>
              </a:rPr>
              <a:t>That is how it was written that it should be. It was the same way with the past Christ, everything repeats itself. </a:t>
            </a:r>
            <a:r>
              <a:rPr lang="en-US" altLang="es-MX" sz="1200" u="sng" dirty="0" smtClean="0">
                <a:latin typeface="Arial" panose="020B0604020202020204" pitchFamily="34" charset="0"/>
                <a:cs typeface="Arial" panose="020B0604020202020204" pitchFamily="34" charset="0"/>
              </a:rPr>
              <a:t>Our Mother had to be present in the dispensation of the Antichrist and go through much suffering to be able to resurrect us. She served the liar humbly and made herself equal to us to teach us how to conquer, when in reality She is God</a:t>
            </a:r>
            <a:r>
              <a:rPr lang="en-US" altLang="es-MX" sz="1200" dirty="0" smtClean="0">
                <a:latin typeface="Arial" panose="020B0604020202020204" pitchFamily="34" charset="0"/>
                <a:cs typeface="Arial" panose="020B0604020202020204" pitchFamily="34" charset="0"/>
              </a:rPr>
              <a:t>.</a:t>
            </a:r>
          </a:p>
          <a:p>
            <a:pPr eaLnBrk="1" hangingPunct="1"/>
            <a:endParaRPr lang="es-CR" altLang="es-MX" sz="1000" dirty="0">
              <a:latin typeface="Arial" panose="020B0604020202020204" pitchFamily="34" charset="0"/>
              <a:cs typeface="Arial" panose="020B0604020202020204" pitchFamily="34" charset="0"/>
            </a:endParaRPr>
          </a:p>
          <a:p>
            <a:pPr eaLnBrk="1" hangingPunct="1"/>
            <a:r>
              <a:rPr lang="en-US" altLang="es-MX" sz="1200" dirty="0" smtClean="0">
                <a:latin typeface="Arial" panose="020B0604020202020204" pitchFamily="34" charset="0"/>
                <a:cs typeface="Arial" panose="020B0604020202020204" pitchFamily="34" charset="0"/>
              </a:rPr>
              <a:t>The man of sin tricked us by telling us that we were “saved always saved” without caring what we do. We believed him and we lived a disorderly life according to the desires of the carnal mind. Christ Lisbet revealed to us that it is in the mind where we were enemies of God. </a:t>
            </a:r>
            <a:r>
              <a:rPr lang="en-US" altLang="es-MX" sz="1200" u="sng" dirty="0" smtClean="0">
                <a:latin typeface="Arial" panose="020B0604020202020204" pitchFamily="34" charset="0"/>
                <a:cs typeface="Arial" panose="020B0604020202020204" pitchFamily="34" charset="0"/>
              </a:rPr>
              <a:t>If She hadn’t controlled the carnal mind and took away its power and told us that it is the spiritual man in us that should be in control of our thoughts and our life, we would have not been able to reach the immortality that is in the Promised Land</a:t>
            </a:r>
            <a:r>
              <a:rPr lang="en-US" altLang="es-MX" sz="1200" dirty="0" smtClean="0">
                <a:latin typeface="Arial" panose="020B0604020202020204" pitchFamily="34" charset="0"/>
                <a:cs typeface="Arial" panose="020B0604020202020204" pitchFamily="34" charset="0"/>
              </a:rPr>
              <a:t>. </a:t>
            </a:r>
            <a:r>
              <a:rPr lang="en-US" altLang="es-MX" sz="1200" u="sng" dirty="0" smtClean="0">
                <a:latin typeface="Arial" panose="020B0604020202020204" pitchFamily="34" charset="0"/>
                <a:cs typeface="Arial" panose="020B0604020202020204" pitchFamily="34" charset="0"/>
              </a:rPr>
              <a:t>By dying to the carnal mind She defeated the imperial of death, that are the teachings of the Antichrist</a:t>
            </a:r>
            <a:r>
              <a:rPr lang="en-US" altLang="es-MX" sz="1200" dirty="0" smtClean="0">
                <a:latin typeface="Arial" panose="020B0604020202020204" pitchFamily="34" charset="0"/>
                <a:cs typeface="Arial" panose="020B0604020202020204" pitchFamily="34" charset="0"/>
              </a:rPr>
              <a:t>.</a:t>
            </a:r>
          </a:p>
          <a:p>
            <a:pPr eaLnBrk="1" hangingPunct="1"/>
            <a:endParaRPr lang="es-CR" altLang="es-MX" sz="1000" dirty="0">
              <a:latin typeface="Arial" panose="020B0604020202020204" pitchFamily="34" charset="0"/>
              <a:cs typeface="Arial" panose="020B0604020202020204" pitchFamily="34" charset="0"/>
            </a:endParaRPr>
          </a:p>
          <a:p>
            <a:pPr eaLnBrk="1" hangingPunct="1"/>
            <a:r>
              <a:rPr lang="en-US" altLang="es-MX" sz="1200" dirty="0" smtClean="0">
                <a:latin typeface="Arial" panose="020B0604020202020204" pitchFamily="34" charset="0"/>
                <a:cs typeface="Arial" panose="020B0604020202020204" pitchFamily="34" charset="0"/>
              </a:rPr>
              <a:t>The Antichrist put his own justice over MelquisedecLisbet’s like it says in </a:t>
            </a:r>
            <a:r>
              <a:rPr lang="en-US" altLang="es-MX" sz="1200" i="1" dirty="0" smtClean="0">
                <a:latin typeface="Arial" panose="020B0604020202020204" pitchFamily="34" charset="0"/>
                <a:cs typeface="Arial" panose="020B0604020202020204" pitchFamily="34" charset="0"/>
              </a:rPr>
              <a:t>Rom. 10:3</a:t>
            </a:r>
            <a:r>
              <a:rPr lang="en-US" altLang="es-MX" sz="1200" dirty="0" smtClean="0">
                <a:latin typeface="Arial" panose="020B0604020202020204" pitchFamily="34" charset="0"/>
                <a:cs typeface="Arial" panose="020B0604020202020204" pitchFamily="34" charset="0"/>
              </a:rPr>
              <a:t>.  </a:t>
            </a:r>
            <a:r>
              <a:rPr lang="en-US" altLang="es-MX" sz="1200" u="sng" dirty="0" smtClean="0">
                <a:latin typeface="Arial" panose="020B0604020202020204" pitchFamily="34" charset="0"/>
                <a:cs typeface="Arial" panose="020B0604020202020204" pitchFamily="34" charset="0"/>
              </a:rPr>
              <a:t>Moses and the Antichrist gave us a message for our flesh. Their teachings were according to what they thought was just, it was not the manna from heaven that is only given to us by Christ Lisbet</a:t>
            </a:r>
            <a:r>
              <a:rPr lang="en-US" altLang="es-MX" sz="1200" dirty="0" smtClean="0">
                <a:latin typeface="Arial" panose="020B0604020202020204" pitchFamily="34" charset="0"/>
                <a:cs typeface="Arial" panose="020B0604020202020204" pitchFamily="34" charset="0"/>
              </a:rPr>
              <a:t>. </a:t>
            </a:r>
          </a:p>
          <a:p>
            <a:pPr eaLnBrk="1" hangingPunct="1"/>
            <a:endParaRPr lang="en-US" altLang="es-MX" sz="1000" dirty="0" smtClean="0">
              <a:latin typeface="Arial" panose="020B0604020202020204" pitchFamily="34" charset="0"/>
              <a:cs typeface="Arial" panose="020B0604020202020204" pitchFamily="34" charset="0"/>
            </a:endParaRPr>
          </a:p>
          <a:p>
            <a:pPr eaLnBrk="1" hangingPunct="1"/>
            <a:r>
              <a:rPr lang="en-US" altLang="es-MX" sz="1200" dirty="0" smtClean="0">
                <a:latin typeface="Arial" panose="020B0604020202020204" pitchFamily="34" charset="0"/>
                <a:cs typeface="Arial" panose="020B0604020202020204" pitchFamily="34" charset="0"/>
              </a:rPr>
              <a:t>Holy angels, </a:t>
            </a:r>
            <a:r>
              <a:rPr lang="en-US" altLang="es-MX" sz="1200" u="sng" dirty="0" smtClean="0">
                <a:latin typeface="Arial" panose="020B0604020202020204" pitchFamily="34" charset="0"/>
                <a:cs typeface="Arial" panose="020B0604020202020204" pitchFamily="34" charset="0"/>
              </a:rPr>
              <a:t>the Father, from His great love, allowed His Wife to live in the previous dispensation</a:t>
            </a:r>
            <a:r>
              <a:rPr lang="en-US" altLang="es-MX" sz="1200" dirty="0" smtClean="0">
                <a:latin typeface="Arial" panose="020B0604020202020204" pitchFamily="34" charset="0"/>
                <a:cs typeface="Arial" panose="020B0604020202020204" pitchFamily="34" charset="0"/>
              </a:rPr>
              <a:t> and live through much suffering like being humiliated and rejected by </a:t>
            </a:r>
            <a:r>
              <a:rPr lang="en-US" altLang="es-MX" sz="1200" smtClean="0">
                <a:latin typeface="Arial" panose="020B0604020202020204" pitchFamily="34" charset="0"/>
                <a:cs typeface="Arial" panose="020B0604020202020204" pitchFamily="34" charset="0"/>
              </a:rPr>
              <a:t>man that </a:t>
            </a:r>
            <a:r>
              <a:rPr lang="en-US" altLang="es-MX" sz="1200" dirty="0" smtClean="0">
                <a:latin typeface="Arial" panose="020B0604020202020204" pitchFamily="34" charset="0"/>
                <a:cs typeface="Arial" panose="020B0604020202020204" pitchFamily="34" charset="0"/>
              </a:rPr>
              <a:t>made fun of Her for her good order and purity. </a:t>
            </a:r>
            <a:r>
              <a:rPr lang="en-US" altLang="es-MX" sz="1200" u="sng" dirty="0" smtClean="0">
                <a:latin typeface="Arial" panose="020B0604020202020204" pitchFamily="34" charset="0"/>
                <a:cs typeface="Arial" panose="020B0604020202020204" pitchFamily="34" charset="0"/>
              </a:rPr>
              <a:t>Christ Lisbet sacrificed Herself for Love</a:t>
            </a:r>
            <a:r>
              <a:rPr lang="en-US" altLang="es-MX" sz="1200" dirty="0" smtClean="0">
                <a:latin typeface="Arial" panose="020B0604020202020204" pitchFamily="34" charset="0"/>
                <a:cs typeface="Arial" panose="020B0604020202020204" pitchFamily="34" charset="0"/>
              </a:rPr>
              <a:t>. </a:t>
            </a:r>
            <a:r>
              <a:rPr lang="en-US" altLang="es-MX" sz="1200" u="sng" dirty="0" smtClean="0">
                <a:latin typeface="Arial" panose="020B0604020202020204" pitchFamily="34" charset="0"/>
                <a:cs typeface="Arial" panose="020B0604020202020204" pitchFamily="34" charset="0"/>
              </a:rPr>
              <a:t>She was able to reconcile the two brothers by dying to Her carnal mind and conquering with love, </a:t>
            </a:r>
            <a:r>
              <a:rPr lang="en-US" altLang="es-MX" sz="1200" dirty="0" smtClean="0">
                <a:latin typeface="Arial" panose="020B0604020202020204" pitchFamily="34" charset="0"/>
                <a:cs typeface="Arial" panose="020B0604020202020204" pitchFamily="34" charset="0"/>
              </a:rPr>
              <a:t>that is how she rescued us and those that will believe in Her (the Japhethites). </a:t>
            </a:r>
          </a:p>
          <a:p>
            <a:pPr eaLnBrk="1" hangingPunct="1"/>
            <a:endParaRPr lang="es-CR" altLang="es-MX" sz="1000" dirty="0">
              <a:latin typeface="Arial" panose="020B0604020202020204" pitchFamily="34" charset="0"/>
              <a:cs typeface="Arial" panose="020B0604020202020204" pitchFamily="34" charset="0"/>
            </a:endParaRPr>
          </a:p>
          <a:p>
            <a:pPr eaLnBrk="1" hangingPunct="1"/>
            <a:r>
              <a:rPr lang="en-US" altLang="es-MX" sz="1200" dirty="0" smtClean="0">
                <a:latin typeface="Arial" panose="020B0604020202020204" pitchFamily="34" charset="0"/>
                <a:cs typeface="Arial" panose="020B0604020202020204" pitchFamily="34" charset="0"/>
              </a:rPr>
              <a:t>Our Father Melquisedec has suffered a lot by seeing His beloved Wife Lisbet, His biggest treasure, suffer and be humiliated. But He waited with patience to reconcile with Her. </a:t>
            </a:r>
            <a:r>
              <a:rPr lang="en-US" altLang="es-MX" sz="1200" u="sng" dirty="0" smtClean="0">
                <a:latin typeface="Arial" panose="020B0604020202020204" pitchFamily="34" charset="0"/>
                <a:cs typeface="Arial" panose="020B0604020202020204" pitchFamily="34" charset="0"/>
              </a:rPr>
              <a:t>Our Mother, being God, is perfect, just, clean and pure but for love for Her Husband and us, she did not mind making herself equal to us to sanctify us so we can live Eternally along with Them</a:t>
            </a:r>
            <a:r>
              <a:rPr lang="en-US" altLang="es-MX" sz="1200" dirty="0" smtClean="0">
                <a:latin typeface="Arial" panose="020B0604020202020204" pitchFamily="34" charset="0"/>
                <a:cs typeface="Arial" panose="020B0604020202020204" pitchFamily="34" charset="0"/>
              </a:rPr>
              <a:t>.</a:t>
            </a:r>
            <a:endParaRPr lang="en-US" altLang="es-MX" sz="1000" b="1" dirty="0" smtClean="0">
              <a:solidFill>
                <a:srgbClr val="F2B800"/>
              </a:solidFill>
              <a:latin typeface="Arial" panose="020B0604020202020204" pitchFamily="34" charset="0"/>
              <a:cs typeface="Arial" panose="020B0604020202020204" pitchFamily="34" charset="0"/>
            </a:endParaRPr>
          </a:p>
          <a:p>
            <a:pPr eaLnBrk="1" hangingPunct="1"/>
            <a:endParaRPr lang="es-CR" sz="1000" b="1" dirty="0">
              <a:solidFill>
                <a:srgbClr val="F2B800"/>
              </a:solidFill>
              <a:latin typeface="Arial" panose="020B0604020202020204" pitchFamily="34" charset="0"/>
              <a:cs typeface="Arial" panose="020B0604020202020204" pitchFamily="34" charset="0"/>
            </a:endParaRPr>
          </a:p>
          <a:p>
            <a:pPr algn="ctr" eaLnBrk="1" hangingPunct="1"/>
            <a:r>
              <a:rPr lang="en-US" sz="1400" b="1" dirty="0" smtClean="0">
                <a:solidFill>
                  <a:srgbClr val="178317"/>
                </a:solidFill>
                <a:latin typeface="Arial" panose="020B0604020202020204" pitchFamily="34" charset="0"/>
                <a:cs typeface="Arial" panose="020B0604020202020204" pitchFamily="34" charset="0"/>
              </a:rPr>
              <a:t>MelquisedecLisbet thanks for your GREAT LOVE for us and for</a:t>
            </a:r>
          </a:p>
          <a:p>
            <a:pPr algn="ctr" eaLnBrk="1" hangingPunct="1"/>
            <a:r>
              <a:rPr lang="en-US" sz="1400" b="1" dirty="0" smtClean="0">
                <a:solidFill>
                  <a:srgbClr val="178317"/>
                </a:solidFill>
                <a:latin typeface="Arial" panose="020B0604020202020204" pitchFamily="34" charset="0"/>
                <a:cs typeface="Arial" panose="020B0604020202020204" pitchFamily="34" charset="0"/>
              </a:rPr>
              <a:t> rescuing us from death. Amen, Hallelujah!</a:t>
            </a:r>
            <a:endParaRPr lang="en-US" altLang="es-MX" sz="1400" dirty="0" smtClean="0">
              <a:solidFill>
                <a:srgbClr val="178317"/>
              </a:solidFill>
              <a:latin typeface="Arial" panose="020B0604020202020204" pitchFamily="34" charset="0"/>
              <a:cs typeface="Arial" panose="020B0604020202020204" pitchFamily="34" charset="0"/>
            </a:endParaRPr>
          </a:p>
        </p:txBody>
      </p:sp>
      <p:sp>
        <p:nvSpPr>
          <p:cNvPr id="27" name="Rectangle 26"/>
          <p:cNvSpPr/>
          <p:nvPr/>
        </p:nvSpPr>
        <p:spPr>
          <a:xfrm>
            <a:off x="1307567" y="454589"/>
            <a:ext cx="4492003" cy="523220"/>
          </a:xfrm>
          <a:prstGeom prst="rect">
            <a:avLst/>
          </a:prstGeom>
        </p:spPr>
        <p:txBody>
          <a:bodyPr wrap="square">
            <a:spAutoFit/>
          </a:bodyPr>
          <a:lstStyle/>
          <a:p>
            <a:pPr algn="ctr" eaLnBrk="1" hangingPunct="1"/>
            <a:r>
              <a:rPr lang="en-US" altLang="es-MX" sz="1400" u="sng" dirty="0" smtClean="0">
                <a:latin typeface="Century Gothic" panose="020B0502020202020204" pitchFamily="34" charset="0"/>
                <a:ea typeface="Kozuka Gothic Pr6N L" panose="020B0200000000000000" pitchFamily="34" charset="-128"/>
                <a:cs typeface="Gisha" panose="020B0502040204020203" pitchFamily="34" charset="-79"/>
              </a:rPr>
              <a:t>Lesson #145 The Great Love of God MelquisedecLisbet </a:t>
            </a:r>
          </a:p>
        </p:txBody>
      </p:sp>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0" y="8532440"/>
            <a:ext cx="715378" cy="611560"/>
          </a:xfrm>
          <a:prstGeom prst="rect">
            <a:avLst/>
          </a:prstGeom>
        </p:spPr>
      </p:pic>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6107570" y="8532440"/>
            <a:ext cx="715378" cy="611560"/>
          </a:xfrm>
          <a:prstGeom prst="rect">
            <a:avLst/>
          </a:prstGeom>
        </p:spPr>
      </p:pic>
      <p:pic>
        <p:nvPicPr>
          <p:cNvPr id="11" name="Picture 10"/>
          <p:cNvPicPr/>
          <p:nvPr/>
        </p:nvPicPr>
        <p:blipFill>
          <a:blip r:embed="rId5" cstate="print">
            <a:extLst>
              <a:ext uri="{28A0092B-C50C-407E-A947-70E740481C1C}">
                <a14:useLocalDpi xmlns:a14="http://schemas.microsoft.com/office/drawing/2010/main" val="0"/>
              </a:ext>
            </a:extLst>
          </a:blip>
          <a:stretch>
            <a:fillRect/>
          </a:stretch>
        </p:blipFill>
        <p:spPr>
          <a:xfrm>
            <a:off x="6149822" y="1224127"/>
            <a:ext cx="630873" cy="727377"/>
          </a:xfrm>
          <a:prstGeom prst="rect">
            <a:avLst/>
          </a:prstGeom>
        </p:spPr>
      </p:pic>
      <p:pic>
        <p:nvPicPr>
          <p:cNvPr id="12" name="Picture 11"/>
          <p:cNvPicPr/>
          <p:nvPr/>
        </p:nvPicPr>
        <p:blipFill>
          <a:blip r:embed="rId6" cstate="print">
            <a:clrChange>
              <a:clrFrom>
                <a:srgbClr val="FDFFFA"/>
              </a:clrFrom>
              <a:clrTo>
                <a:srgbClr val="FDFFFA">
                  <a:alpha val="0"/>
                </a:srgbClr>
              </a:clrTo>
            </a:clrChange>
            <a:extLst>
              <a:ext uri="{28A0092B-C50C-407E-A947-70E740481C1C}">
                <a14:useLocalDpi xmlns:a14="http://schemas.microsoft.com/office/drawing/2010/main" val="0"/>
              </a:ext>
            </a:extLst>
          </a:blip>
          <a:stretch>
            <a:fillRect/>
          </a:stretch>
        </p:blipFill>
        <p:spPr>
          <a:xfrm>
            <a:off x="35052" y="1295507"/>
            <a:ext cx="674851" cy="655997"/>
          </a:xfrm>
          <a:prstGeom prst="rect">
            <a:avLst/>
          </a:prstGeom>
        </p:spPr>
      </p:pic>
      <p:pic>
        <p:nvPicPr>
          <p:cNvPr id="14" name="Picture 13"/>
          <p:cNvPicPr/>
          <p:nvPr/>
        </p:nvPicPr>
        <p:blipFill rotWithShape="1">
          <a:blip r:embed="rId7" cstate="print">
            <a:extLst>
              <a:ext uri="{28A0092B-C50C-407E-A947-70E740481C1C}">
                <a14:useLocalDpi xmlns:a14="http://schemas.microsoft.com/office/drawing/2010/main" val="0"/>
              </a:ext>
            </a:extLst>
          </a:blip>
          <a:srcRect r="11998"/>
          <a:stretch/>
        </p:blipFill>
        <p:spPr bwMode="auto">
          <a:xfrm>
            <a:off x="6446486" y="5148064"/>
            <a:ext cx="392742" cy="648072"/>
          </a:xfrm>
          <a:prstGeom prst="rect">
            <a:avLst/>
          </a:prstGeom>
          <a:ln>
            <a:noFill/>
          </a:ln>
          <a:extLst>
            <a:ext uri="{53640926-AAD7-44D8-BBD7-CCE9431645EC}">
              <a14:shadowObscured xmlns:a14="http://schemas.microsoft.com/office/drawing/2010/main"/>
            </a:ext>
          </a:extLst>
        </p:spPr>
      </p:pic>
      <p:pic>
        <p:nvPicPr>
          <p:cNvPr id="2" name="Picture 1"/>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51087" y="-58206"/>
            <a:ext cx="1116466" cy="1101814"/>
          </a:xfrm>
          <a:prstGeom prst="rect">
            <a:avLst/>
          </a:prstGeom>
        </p:spPr>
      </p:pic>
    </p:spTree>
    <p:extLst>
      <p:ext uri="{BB962C8B-B14F-4D97-AF65-F5344CB8AC3E}">
        <p14:creationId xmlns:p14="http://schemas.microsoft.com/office/powerpoint/2010/main" val="3036525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1645" y="1582167"/>
            <a:ext cx="6501058" cy="6709529"/>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Instructions for the class:</a:t>
            </a:r>
          </a:p>
          <a:p>
            <a:endParaRPr lang="en-US"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Make copies of page 1 for the younger SR </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Make copies of page 3, for the younger SR, on firm paper or laminate it  </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Make copies of pages 1 and 4 for the older SR</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collaborator gives a brief introduction to the lesson and shares the following definitions: </a:t>
            </a:r>
          </a:p>
          <a:p>
            <a:r>
              <a:rPr lang="en-US" sz="1400" dirty="0" smtClean="0">
                <a:latin typeface="Arial" panose="020B0604020202020204" pitchFamily="34" charset="0"/>
                <a:cs typeface="Arial" panose="020B0604020202020204" pitchFamily="34" charset="0"/>
              </a:rPr>
              <a:t>      </a:t>
            </a:r>
            <a:r>
              <a:rPr lang="en-US" sz="1400" b="1" u="sng" dirty="0" smtClean="0">
                <a:latin typeface="Arial" panose="020B0604020202020204" pitchFamily="34" charset="0"/>
                <a:cs typeface="Arial" panose="020B0604020202020204" pitchFamily="34" charset="0"/>
              </a:rPr>
              <a:t>Rescue</a:t>
            </a:r>
            <a:r>
              <a:rPr lang="en-US" sz="1400" dirty="0" smtClean="0">
                <a:latin typeface="Arial" panose="020B0604020202020204" pitchFamily="34" charset="0"/>
                <a:cs typeface="Arial" panose="020B0604020202020204" pitchFamily="34" charset="0"/>
              </a:rPr>
              <a:t>: Save or free someone from danger.  </a:t>
            </a:r>
          </a:p>
          <a:p>
            <a:r>
              <a:rPr lang="en-US" sz="1400" dirty="0" smtClean="0">
                <a:latin typeface="Arial" panose="020B0604020202020204" pitchFamily="34" charset="0"/>
                <a:cs typeface="Arial" panose="020B0604020202020204" pitchFamily="34" charset="0"/>
              </a:rPr>
              <a:t>      </a:t>
            </a:r>
            <a:r>
              <a:rPr lang="en-US" sz="1400" b="1" u="sng" dirty="0" smtClean="0">
                <a:latin typeface="Arial" panose="020B0604020202020204" pitchFamily="34" charset="0"/>
                <a:cs typeface="Arial" panose="020B0604020202020204" pitchFamily="34" charset="0"/>
              </a:rPr>
              <a:t>Impose</a:t>
            </a:r>
            <a:r>
              <a:rPr lang="en-US" sz="1400" dirty="0" smtClean="0">
                <a:latin typeface="Arial" panose="020B0604020202020204" pitchFamily="34" charset="0"/>
                <a:cs typeface="Arial" panose="020B0604020202020204" pitchFamily="34" charset="0"/>
              </a:rPr>
              <a:t>: Force others to think how you think </a:t>
            </a:r>
          </a:p>
          <a:p>
            <a:r>
              <a:rPr lang="en-US" sz="1400" dirty="0" smtClean="0">
                <a:latin typeface="Arial" panose="020B0604020202020204" pitchFamily="34" charset="0"/>
                <a:cs typeface="Arial" panose="020B0604020202020204" pitchFamily="34" charset="0"/>
              </a:rPr>
              <a:t>You can ask the SR the following questions if you do not have access to the video: </a:t>
            </a:r>
          </a:p>
          <a:p>
            <a:pPr marL="800100" lvl="1" indent="-342900">
              <a:buFont typeface="+mj-lt"/>
              <a:buAutoNum type="arabicPeriod"/>
            </a:pPr>
            <a:r>
              <a:rPr lang="en-US" sz="1400" dirty="0" smtClean="0">
                <a:latin typeface="Arial" panose="020B0604020202020204" pitchFamily="34" charset="0"/>
                <a:cs typeface="Arial" panose="020B0604020202020204" pitchFamily="34" charset="0"/>
              </a:rPr>
              <a:t>Why was Christ Lisbet with the Antichrist? Our Mother had to be present in the dispensation of the Antichrist and go through suffering to be able to rescue us</a:t>
            </a:r>
            <a:r>
              <a:rPr lang="en-US" altLang="es-MX" sz="1400" dirty="0" smtClean="0">
                <a:latin typeface="Arial" panose="020B0604020202020204" pitchFamily="34" charset="0"/>
                <a:cs typeface="Arial" panose="020B0604020202020204" pitchFamily="34" charset="0"/>
              </a:rPr>
              <a:t>.</a:t>
            </a:r>
            <a:endParaRPr lang="en-US" sz="1400" dirty="0" smtClean="0">
              <a:latin typeface="Arial" panose="020B0604020202020204" pitchFamily="34" charset="0"/>
              <a:cs typeface="Arial" panose="020B0604020202020204" pitchFamily="34" charset="0"/>
            </a:endParaRPr>
          </a:p>
          <a:p>
            <a:pPr marL="800100" lvl="1" indent="-342900">
              <a:buFont typeface="+mj-lt"/>
              <a:buAutoNum type="arabicPeriod"/>
            </a:pPr>
            <a:r>
              <a:rPr lang="en-US" sz="1400" dirty="0" smtClean="0">
                <a:latin typeface="Arial" panose="020B0604020202020204" pitchFamily="34" charset="0"/>
                <a:cs typeface="Arial" panose="020B0604020202020204" pitchFamily="34" charset="0"/>
              </a:rPr>
              <a:t>What is the imperial of death that Christ Lisbet defeated? The teachings to the Antichrist.</a:t>
            </a:r>
          </a:p>
          <a:p>
            <a:pPr marL="800100" lvl="1" indent="-342900">
              <a:buFont typeface="+mj-lt"/>
              <a:buAutoNum type="arabicPeriod"/>
            </a:pPr>
            <a:r>
              <a:rPr lang="en-US" sz="1400" dirty="0" smtClean="0">
                <a:latin typeface="Arial" panose="020B0604020202020204" pitchFamily="34" charset="0"/>
                <a:cs typeface="Arial" panose="020B0604020202020204" pitchFamily="34" charset="0"/>
              </a:rPr>
              <a:t>How did Christ Lisbet rescue us? </a:t>
            </a:r>
            <a:r>
              <a:rPr lang="en-US" altLang="es-MX" sz="1400" dirty="0" smtClean="0">
                <a:latin typeface="Arial" panose="020B0604020202020204" pitchFamily="34" charset="0"/>
                <a:cs typeface="Arial" panose="020B0604020202020204" pitchFamily="34" charset="0"/>
              </a:rPr>
              <a:t>Christ Lisbet sacrificed herself for Love. She was able to reconcile the two brothers by dying to the carnal mind and conquering with love. </a:t>
            </a:r>
          </a:p>
          <a:p>
            <a:pPr lvl="1"/>
            <a:endParaRPr lang="en-US" sz="1000" b="1" dirty="0" smtClean="0">
              <a:latin typeface="Arial" panose="020B0604020202020204" pitchFamily="34" charset="0"/>
              <a:cs typeface="Arial" panose="020B0604020202020204" pitchFamily="34" charset="0"/>
            </a:endParaRPr>
          </a:p>
          <a:p>
            <a:pPr marL="0" lvl="1"/>
            <a:r>
              <a:rPr lang="en-US" sz="1400" b="1" dirty="0" smtClean="0">
                <a:latin typeface="Arial" panose="020B0604020202020204" pitchFamily="34" charset="0"/>
                <a:cs typeface="Arial" panose="020B0604020202020204" pitchFamily="34" charset="0"/>
              </a:rPr>
              <a:t>Activity:</a:t>
            </a:r>
            <a:r>
              <a:rPr lang="en-US" sz="1400" dirty="0" smtClean="0">
                <a:latin typeface="Arial" panose="020B0604020202020204" pitchFamily="34" charset="0"/>
                <a:cs typeface="Arial" panose="020B0604020202020204" pitchFamily="34" charset="0"/>
              </a:rPr>
              <a:t>	Game- The Great Love of ML</a:t>
            </a:r>
            <a:r>
              <a:rPr lang="es-CR" sz="1400" dirty="0" smtClean="0">
                <a:latin typeface="Arial" panose="020B0604020202020204" pitchFamily="34" charset="0"/>
                <a:cs typeface="Arial" panose="020B0604020202020204" pitchFamily="34" charset="0"/>
              </a:rPr>
              <a:t>	 </a:t>
            </a:r>
          </a:p>
          <a:p>
            <a:r>
              <a:rPr lang="en-US" sz="1400" dirty="0" smtClean="0">
                <a:latin typeface="Arial" panose="020B0604020202020204" pitchFamily="34" charset="0"/>
                <a:cs typeface="Arial" panose="020B0604020202020204" pitchFamily="34" charset="0"/>
              </a:rPr>
              <a:t>The younger SR will try to find the matching pair of hearts.  </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collaborator can divide the children into groups and make 1 group of hearts for each group.  </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Place the hearts facing down and the child picks 2 at a time trying to find a pair. </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If the children are very young, the collaborator can read what the hearts say , but they can also find matches by the pictures.</a:t>
            </a:r>
          </a:p>
          <a:p>
            <a:endParaRPr lang="en-US" sz="1400" dirty="0" smtClean="0">
              <a:latin typeface="Arial" panose="020B0604020202020204" pitchFamily="34" charset="0"/>
              <a:cs typeface="Arial" panose="020B0604020202020204" pitchFamily="34" charset="0"/>
            </a:endParaRPr>
          </a:p>
          <a:p>
            <a:r>
              <a:rPr lang="en-US" sz="1400" b="1" dirty="0" smtClean="0">
                <a:latin typeface="Arial" panose="020B0604020202020204" pitchFamily="34" charset="0"/>
                <a:cs typeface="Arial" panose="020B0604020202020204" pitchFamily="34" charset="0"/>
              </a:rPr>
              <a:t>Materials:	</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Pencils</a:t>
            </a:r>
          </a:p>
        </p:txBody>
      </p:sp>
      <p:sp>
        <p:nvSpPr>
          <p:cNvPr id="7" name="68 Rectángulo"/>
          <p:cNvSpPr>
            <a:spLocks noChangeArrowheads="1"/>
          </p:cNvSpPr>
          <p:nvPr/>
        </p:nvSpPr>
        <p:spPr bwMode="auto">
          <a:xfrm>
            <a:off x="2329431" y="1278127"/>
            <a:ext cx="2448273" cy="307777"/>
          </a:xfrm>
          <a:prstGeom prst="rect">
            <a:avLst/>
          </a:prstGeom>
          <a:noFill/>
          <a:ln w="9525">
            <a:noFill/>
            <a:miter lim="800000"/>
            <a:headEnd/>
            <a:tailEnd/>
          </a:ln>
        </p:spPr>
        <p:txBody>
          <a:bodyPr wrap="square">
            <a:spAutoFit/>
          </a:bodyPr>
          <a:lstStyle/>
          <a:p>
            <a:pPr algn="ctr" eaLnBrk="1" hangingPunct="1"/>
            <a:r>
              <a:rPr lang="en-US" altLang="es-MX" sz="1400" dirty="0" smtClean="0">
                <a:latin typeface="Century Gothic" panose="020B0502020202020204" pitchFamily="34" charset="0"/>
                <a:cs typeface="Arial" panose="020B0604020202020204" pitchFamily="34" charset="0"/>
              </a:rPr>
              <a:t>Page for the Collaborator</a:t>
            </a:r>
            <a:endParaRPr lang="en-US" altLang="es-MX" sz="1400" dirty="0">
              <a:latin typeface="Century Gothic" panose="020B0502020202020204" pitchFamily="34" charset="0"/>
              <a:cs typeface="Arial" panose="020B0604020202020204"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3" y="34086"/>
            <a:ext cx="1179120" cy="874450"/>
          </a:xfrm>
          <a:prstGeom prst="rect">
            <a:avLst/>
          </a:prstGeom>
        </p:spPr>
      </p:pic>
      <p:sp>
        <p:nvSpPr>
          <p:cNvPr id="11" name="22 Rectángulo"/>
          <p:cNvSpPr>
            <a:spLocks noChangeArrowheads="1"/>
          </p:cNvSpPr>
          <p:nvPr/>
        </p:nvSpPr>
        <p:spPr bwMode="auto">
          <a:xfrm>
            <a:off x="1116466" y="62702"/>
            <a:ext cx="4625068" cy="400110"/>
          </a:xfrm>
          <a:prstGeom prst="rect">
            <a:avLst/>
          </a:prstGeom>
          <a:noFill/>
          <a:ln w="9525">
            <a:noFill/>
            <a:miter lim="800000"/>
            <a:headEnd/>
            <a:tailEnd/>
          </a:ln>
        </p:spPr>
        <p:txBody>
          <a:bodyPr wrap="square">
            <a:spAutoFit/>
          </a:bodyPr>
          <a:lstStyle/>
          <a:p>
            <a:pPr algn="ctr" eaLnBrk="1" hangingPunct="1"/>
            <a:r>
              <a:rPr lang="en-US" altLang="es-MX" sz="2000" b="1" dirty="0" smtClean="0">
                <a:latin typeface="Harrington" panose="04040505050A02020702" pitchFamily="82" charset="0"/>
              </a:rPr>
              <a:t>The King of Salem – Government of God</a:t>
            </a:r>
            <a:endParaRPr lang="en-US" altLang="es-MX" sz="2000" dirty="0">
              <a:latin typeface="Harrington" panose="04040505050A02020702" pitchFamily="82" charset="0"/>
            </a:endParaRPr>
          </a:p>
        </p:txBody>
      </p:sp>
      <p:pic>
        <p:nvPicPr>
          <p:cNvPr id="12" name="Picture 1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51087" y="-58206"/>
            <a:ext cx="1116466" cy="1101814"/>
          </a:xfrm>
          <a:prstGeom prst="rect">
            <a:avLst/>
          </a:prstGeom>
        </p:spPr>
      </p:pic>
      <p:sp>
        <p:nvSpPr>
          <p:cNvPr id="14" name="Rectangle 13"/>
          <p:cNvSpPr/>
          <p:nvPr/>
        </p:nvSpPr>
        <p:spPr>
          <a:xfrm>
            <a:off x="1307567" y="454589"/>
            <a:ext cx="4492003" cy="523220"/>
          </a:xfrm>
          <a:prstGeom prst="rect">
            <a:avLst/>
          </a:prstGeom>
        </p:spPr>
        <p:txBody>
          <a:bodyPr wrap="square">
            <a:spAutoFit/>
          </a:bodyPr>
          <a:lstStyle/>
          <a:p>
            <a:pPr algn="ctr" eaLnBrk="1" hangingPunct="1"/>
            <a:r>
              <a:rPr lang="en-US" altLang="es-MX" sz="1400" u="sng" dirty="0" smtClean="0">
                <a:latin typeface="Century Gothic" panose="020B0502020202020204" pitchFamily="34" charset="0"/>
                <a:ea typeface="Kozuka Gothic Pr6N L" panose="020B0200000000000000" pitchFamily="34" charset="-128"/>
                <a:cs typeface="Gisha" panose="020B0502040204020203" pitchFamily="34" charset="-79"/>
              </a:rPr>
              <a:t>Lesson #145 The Great Love of God MelquisedecLisbet </a:t>
            </a:r>
          </a:p>
        </p:txBody>
      </p:sp>
    </p:spTree>
    <p:extLst>
      <p:ext uri="{BB962C8B-B14F-4D97-AF65-F5344CB8AC3E}">
        <p14:creationId xmlns:p14="http://schemas.microsoft.com/office/powerpoint/2010/main" val="448747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3" y="34086"/>
            <a:ext cx="1179120" cy="874450"/>
          </a:xfrm>
          <a:prstGeom prst="rect">
            <a:avLst/>
          </a:prstGeom>
        </p:spPr>
      </p:pic>
      <p:sp>
        <p:nvSpPr>
          <p:cNvPr id="2" name="Heart 1"/>
          <p:cNvSpPr/>
          <p:nvPr/>
        </p:nvSpPr>
        <p:spPr>
          <a:xfrm>
            <a:off x="4118896" y="1383503"/>
            <a:ext cx="2448272" cy="2160240"/>
          </a:xfrm>
          <a:prstGeom prst="hear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p:cNvSpPr/>
          <p:nvPr/>
        </p:nvSpPr>
        <p:spPr>
          <a:xfrm>
            <a:off x="692696" y="4139952"/>
            <a:ext cx="2448272" cy="2160240"/>
          </a:xfrm>
          <a:prstGeom prst="hear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art 13"/>
          <p:cNvSpPr/>
          <p:nvPr/>
        </p:nvSpPr>
        <p:spPr>
          <a:xfrm>
            <a:off x="617270" y="1361137"/>
            <a:ext cx="2448272" cy="2160240"/>
          </a:xfrm>
          <a:prstGeom prst="hear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rt 14"/>
          <p:cNvSpPr/>
          <p:nvPr/>
        </p:nvSpPr>
        <p:spPr>
          <a:xfrm>
            <a:off x="4118896" y="4156659"/>
            <a:ext cx="2448272" cy="2160240"/>
          </a:xfrm>
          <a:prstGeom prst="hear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art 16"/>
          <p:cNvSpPr/>
          <p:nvPr/>
        </p:nvSpPr>
        <p:spPr>
          <a:xfrm>
            <a:off x="4118896" y="6913263"/>
            <a:ext cx="2448272" cy="2160240"/>
          </a:xfrm>
          <a:prstGeom prst="hear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art 17"/>
          <p:cNvSpPr/>
          <p:nvPr/>
        </p:nvSpPr>
        <p:spPr>
          <a:xfrm>
            <a:off x="617270" y="6918767"/>
            <a:ext cx="2448272" cy="2160240"/>
          </a:xfrm>
          <a:prstGeom prst="hear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74229" y="1701876"/>
            <a:ext cx="1004684" cy="769441"/>
          </a:xfrm>
          <a:prstGeom prst="rect">
            <a:avLst/>
          </a:prstGeom>
        </p:spPr>
        <p:txBody>
          <a:bodyPr wrap="square">
            <a:spAutoFit/>
          </a:bodyPr>
          <a:lstStyle/>
          <a:p>
            <a:pPr algn="ctr"/>
            <a:r>
              <a:rPr lang="es-CR" altLang="es-MX" sz="1100" dirty="0" err="1" smtClean="0">
                <a:latin typeface="Arial" panose="020B0604020202020204" pitchFamily="34" charset="0"/>
                <a:cs typeface="Arial" panose="020B0604020202020204" pitchFamily="34" charset="0"/>
              </a:rPr>
              <a:t>Christ</a:t>
            </a:r>
            <a:r>
              <a:rPr lang="es-CR" altLang="es-MX" sz="1100" dirty="0" smtClean="0">
                <a:latin typeface="Arial" panose="020B0604020202020204" pitchFamily="34" charset="0"/>
                <a:cs typeface="Arial" panose="020B0604020202020204" pitchFamily="34" charset="0"/>
              </a:rPr>
              <a:t> </a:t>
            </a:r>
            <a:r>
              <a:rPr lang="es-CR" altLang="es-MX" sz="1100" dirty="0">
                <a:latin typeface="Arial" panose="020B0604020202020204" pitchFamily="34" charset="0"/>
                <a:cs typeface="Arial" panose="020B0604020202020204" pitchFamily="34" charset="0"/>
              </a:rPr>
              <a:t>Lisbet </a:t>
            </a:r>
            <a:endParaRPr lang="es-CR" altLang="es-MX" sz="1100" dirty="0" smtClean="0">
              <a:latin typeface="Arial" panose="020B0604020202020204" pitchFamily="34" charset="0"/>
              <a:cs typeface="Arial" panose="020B0604020202020204" pitchFamily="34" charset="0"/>
            </a:endParaRPr>
          </a:p>
          <a:p>
            <a:pPr algn="ctr"/>
            <a:r>
              <a:rPr lang="es-CR" altLang="es-MX" sz="1100" dirty="0" err="1" smtClean="0">
                <a:latin typeface="Arial" panose="020B0604020202020204" pitchFamily="34" charset="0"/>
                <a:cs typeface="Arial" panose="020B0604020202020204" pitchFamily="34" charset="0"/>
              </a:rPr>
              <a:t>Sacrificed</a:t>
            </a:r>
            <a:r>
              <a:rPr lang="es-CR" altLang="es-MX" sz="1100" dirty="0" smtClean="0">
                <a:latin typeface="Arial" panose="020B0604020202020204" pitchFamily="34" charset="0"/>
                <a:cs typeface="Arial" panose="020B0604020202020204" pitchFamily="34" charset="0"/>
              </a:rPr>
              <a:t> </a:t>
            </a:r>
            <a:r>
              <a:rPr lang="es-CR" altLang="es-MX" sz="1100" dirty="0" err="1" smtClean="0">
                <a:latin typeface="Arial" panose="020B0604020202020204" pitchFamily="34" charset="0"/>
                <a:cs typeface="Arial" panose="020B0604020202020204" pitchFamily="34" charset="0"/>
              </a:rPr>
              <a:t>Herself</a:t>
            </a:r>
            <a:r>
              <a:rPr lang="es-CR" altLang="es-MX" sz="1100" dirty="0" smtClean="0">
                <a:latin typeface="Arial" panose="020B0604020202020204" pitchFamily="34" charset="0"/>
                <a:cs typeface="Arial" panose="020B0604020202020204" pitchFamily="34" charset="0"/>
              </a:rPr>
              <a:t> </a:t>
            </a:r>
            <a:r>
              <a:rPr lang="es-CR" altLang="es-MX" sz="1100" dirty="0" err="1" smtClean="0">
                <a:latin typeface="Arial" panose="020B0604020202020204" pitchFamily="34" charset="0"/>
                <a:cs typeface="Arial" panose="020B0604020202020204" pitchFamily="34" charset="0"/>
              </a:rPr>
              <a:t>for</a:t>
            </a:r>
            <a:r>
              <a:rPr lang="es-CR" altLang="es-MX" sz="1100" dirty="0" smtClean="0">
                <a:latin typeface="Arial" panose="020B0604020202020204" pitchFamily="34" charset="0"/>
                <a:cs typeface="Arial" panose="020B0604020202020204" pitchFamily="34" charset="0"/>
              </a:rPr>
              <a:t> </a:t>
            </a:r>
            <a:r>
              <a:rPr lang="es-CR" altLang="es-MX" sz="1100" b="1" dirty="0" smtClean="0">
                <a:solidFill>
                  <a:srgbClr val="FF0000"/>
                </a:solidFill>
                <a:latin typeface="Arial" panose="020B0604020202020204" pitchFamily="34" charset="0"/>
                <a:cs typeface="Arial" panose="020B0604020202020204" pitchFamily="34" charset="0"/>
              </a:rPr>
              <a:t>LOVE</a:t>
            </a:r>
            <a:endParaRPr lang="en-US" sz="1100" b="1" dirty="0">
              <a:solidFill>
                <a:srgbClr val="FF0000"/>
              </a:solidFill>
            </a:endParaRPr>
          </a:p>
        </p:txBody>
      </p:sp>
      <p:sp>
        <p:nvSpPr>
          <p:cNvPr id="19" name="Rectangle 18"/>
          <p:cNvSpPr/>
          <p:nvPr/>
        </p:nvSpPr>
        <p:spPr>
          <a:xfrm>
            <a:off x="4193579" y="1752300"/>
            <a:ext cx="995139" cy="769441"/>
          </a:xfrm>
          <a:prstGeom prst="rect">
            <a:avLst/>
          </a:prstGeom>
        </p:spPr>
        <p:txBody>
          <a:bodyPr wrap="square">
            <a:spAutoFit/>
          </a:bodyPr>
          <a:lstStyle/>
          <a:p>
            <a:pPr algn="ctr"/>
            <a:r>
              <a:rPr lang="es-CR" altLang="es-MX" sz="1100" dirty="0" err="1">
                <a:latin typeface="Arial" panose="020B0604020202020204" pitchFamily="34" charset="0"/>
                <a:cs typeface="Arial" panose="020B0604020202020204" pitchFamily="34" charset="0"/>
              </a:rPr>
              <a:t>Christ</a:t>
            </a:r>
            <a:r>
              <a:rPr lang="es-CR" altLang="es-MX" sz="1100" dirty="0">
                <a:latin typeface="Arial" panose="020B0604020202020204" pitchFamily="34" charset="0"/>
                <a:cs typeface="Arial" panose="020B0604020202020204" pitchFamily="34" charset="0"/>
              </a:rPr>
              <a:t> Lisbet </a:t>
            </a:r>
          </a:p>
          <a:p>
            <a:pPr algn="ctr"/>
            <a:r>
              <a:rPr lang="es-CR" altLang="es-MX" sz="1100" dirty="0" err="1">
                <a:latin typeface="Arial" panose="020B0604020202020204" pitchFamily="34" charset="0"/>
                <a:cs typeface="Arial" panose="020B0604020202020204" pitchFamily="34" charset="0"/>
              </a:rPr>
              <a:t>Sacrificed</a:t>
            </a:r>
            <a:r>
              <a:rPr lang="es-CR" altLang="es-MX" sz="1100" dirty="0">
                <a:latin typeface="Arial" panose="020B0604020202020204" pitchFamily="34" charset="0"/>
                <a:cs typeface="Arial" panose="020B0604020202020204" pitchFamily="34" charset="0"/>
              </a:rPr>
              <a:t> </a:t>
            </a:r>
            <a:r>
              <a:rPr lang="es-CR" altLang="es-MX" sz="1100" dirty="0" err="1">
                <a:latin typeface="Arial" panose="020B0604020202020204" pitchFamily="34" charset="0"/>
                <a:cs typeface="Arial" panose="020B0604020202020204" pitchFamily="34" charset="0"/>
              </a:rPr>
              <a:t>Herself</a:t>
            </a:r>
            <a:r>
              <a:rPr lang="es-CR" altLang="es-MX" sz="1100" dirty="0">
                <a:latin typeface="Arial" panose="020B0604020202020204" pitchFamily="34" charset="0"/>
                <a:cs typeface="Arial" panose="020B0604020202020204" pitchFamily="34" charset="0"/>
              </a:rPr>
              <a:t> </a:t>
            </a:r>
            <a:r>
              <a:rPr lang="es-CR" altLang="es-MX" sz="1100" dirty="0" err="1">
                <a:latin typeface="Arial" panose="020B0604020202020204" pitchFamily="34" charset="0"/>
                <a:cs typeface="Arial" panose="020B0604020202020204" pitchFamily="34" charset="0"/>
              </a:rPr>
              <a:t>for</a:t>
            </a:r>
            <a:r>
              <a:rPr lang="es-CR" altLang="es-MX" sz="1100" dirty="0">
                <a:latin typeface="Arial" panose="020B0604020202020204" pitchFamily="34" charset="0"/>
                <a:cs typeface="Arial" panose="020B0604020202020204" pitchFamily="34" charset="0"/>
              </a:rPr>
              <a:t> </a:t>
            </a:r>
            <a:r>
              <a:rPr lang="es-CR" altLang="es-MX" sz="1100" b="1" dirty="0">
                <a:solidFill>
                  <a:srgbClr val="FF0000"/>
                </a:solidFill>
                <a:latin typeface="Arial" panose="020B0604020202020204" pitchFamily="34" charset="0"/>
                <a:cs typeface="Arial" panose="020B0604020202020204" pitchFamily="34" charset="0"/>
              </a:rPr>
              <a:t>LOVE</a:t>
            </a:r>
            <a:endParaRPr lang="en-US" sz="1100" b="1" dirty="0">
              <a:solidFill>
                <a:srgbClr val="FF0000"/>
              </a:solidFill>
            </a:endParaRPr>
          </a:p>
        </p:txBody>
      </p:sp>
      <p:sp>
        <p:nvSpPr>
          <p:cNvPr id="5" name="Rectangle 4"/>
          <p:cNvSpPr/>
          <p:nvPr/>
        </p:nvSpPr>
        <p:spPr>
          <a:xfrm>
            <a:off x="682298" y="4644535"/>
            <a:ext cx="2539458" cy="646331"/>
          </a:xfrm>
          <a:prstGeom prst="rect">
            <a:avLst/>
          </a:prstGeom>
        </p:spPr>
        <p:txBody>
          <a:bodyPr wrap="square">
            <a:spAutoFit/>
          </a:bodyPr>
          <a:lstStyle/>
          <a:p>
            <a:pPr algn="ctr"/>
            <a:r>
              <a:rPr lang="es-CR" altLang="es-MX" sz="1200" dirty="0" smtClean="0">
                <a:latin typeface="Arial" panose="020B0604020202020204" pitchFamily="34" charset="0"/>
                <a:cs typeface="Arial" panose="020B0604020202020204" pitchFamily="34" charset="0"/>
              </a:rPr>
              <a:t>The </a:t>
            </a:r>
            <a:r>
              <a:rPr lang="es-CR" altLang="es-MX" sz="1200" dirty="0" err="1" smtClean="0">
                <a:latin typeface="Arial" panose="020B0604020202020204" pitchFamily="34" charset="0"/>
                <a:cs typeface="Arial" panose="020B0604020202020204" pitchFamily="34" charset="0"/>
              </a:rPr>
              <a:t>Father</a:t>
            </a:r>
            <a:r>
              <a:rPr lang="es-CR" altLang="es-MX" sz="1200" dirty="0" smtClean="0">
                <a:latin typeface="Arial" panose="020B0604020202020204" pitchFamily="34" charset="0"/>
                <a:cs typeface="Arial" panose="020B0604020202020204" pitchFamily="34" charset="0"/>
              </a:rPr>
              <a:t> </a:t>
            </a:r>
            <a:r>
              <a:rPr lang="es-CR" altLang="es-MX" sz="1200" dirty="0" err="1" smtClean="0">
                <a:latin typeface="Arial" panose="020B0604020202020204" pitchFamily="34" charset="0"/>
                <a:cs typeface="Arial" panose="020B0604020202020204" pitchFamily="34" charset="0"/>
              </a:rPr>
              <a:t>let</a:t>
            </a:r>
            <a:r>
              <a:rPr lang="es-CR" altLang="es-MX" sz="1200" dirty="0" smtClean="0">
                <a:latin typeface="Arial" panose="020B0604020202020204" pitchFamily="34" charset="0"/>
                <a:cs typeface="Arial" panose="020B0604020202020204" pitchFamily="34" charset="0"/>
              </a:rPr>
              <a:t> </a:t>
            </a:r>
            <a:r>
              <a:rPr lang="es-CR" altLang="es-MX" sz="1200" dirty="0" err="1" smtClean="0">
                <a:latin typeface="Arial" panose="020B0604020202020204" pitchFamily="34" charset="0"/>
                <a:cs typeface="Arial" panose="020B0604020202020204" pitchFamily="34" charset="0"/>
              </a:rPr>
              <a:t>his</a:t>
            </a:r>
            <a:r>
              <a:rPr lang="es-CR" altLang="es-MX" sz="1200" dirty="0" smtClean="0">
                <a:latin typeface="Arial" panose="020B0604020202020204" pitchFamily="34" charset="0"/>
                <a:cs typeface="Arial" panose="020B0604020202020204" pitchFamily="34" charset="0"/>
              </a:rPr>
              <a:t> </a:t>
            </a:r>
            <a:r>
              <a:rPr lang="es-CR" altLang="es-MX" sz="1200" dirty="0" err="1" smtClean="0">
                <a:latin typeface="Arial" panose="020B0604020202020204" pitchFamily="34" charset="0"/>
                <a:cs typeface="Arial" panose="020B0604020202020204" pitchFamily="34" charset="0"/>
              </a:rPr>
              <a:t>Wife</a:t>
            </a:r>
            <a:r>
              <a:rPr lang="es-CR" altLang="es-MX" sz="1200" dirty="0" smtClean="0">
                <a:latin typeface="Arial" panose="020B0604020202020204" pitchFamily="34" charset="0"/>
                <a:cs typeface="Arial" panose="020B0604020202020204" pitchFamily="34" charset="0"/>
              </a:rPr>
              <a:t> </a:t>
            </a:r>
            <a:r>
              <a:rPr lang="es-CR" altLang="es-MX" sz="1200" dirty="0" err="1" smtClean="0">
                <a:latin typeface="Arial" panose="020B0604020202020204" pitchFamily="34" charset="0"/>
                <a:cs typeface="Arial" panose="020B0604020202020204" pitchFamily="34" charset="0"/>
              </a:rPr>
              <a:t>live</a:t>
            </a:r>
            <a:r>
              <a:rPr lang="es-CR" altLang="es-MX" sz="1200" dirty="0" smtClean="0">
                <a:latin typeface="Arial" panose="020B0604020202020204" pitchFamily="34" charset="0"/>
                <a:cs typeface="Arial" panose="020B0604020202020204" pitchFamily="34" charset="0"/>
              </a:rPr>
              <a:t> in </a:t>
            </a:r>
            <a:r>
              <a:rPr lang="es-CR" altLang="es-MX" sz="1200" dirty="0" err="1" smtClean="0">
                <a:latin typeface="Arial" panose="020B0604020202020204" pitchFamily="34" charset="0"/>
                <a:cs typeface="Arial" panose="020B0604020202020204" pitchFamily="34" charset="0"/>
              </a:rPr>
              <a:t>the</a:t>
            </a:r>
            <a:r>
              <a:rPr lang="es-CR" altLang="es-MX" sz="1200" dirty="0" smtClean="0">
                <a:latin typeface="Arial" panose="020B0604020202020204" pitchFamily="34" charset="0"/>
                <a:cs typeface="Arial" panose="020B0604020202020204" pitchFamily="34" charset="0"/>
              </a:rPr>
              <a:t> </a:t>
            </a:r>
            <a:r>
              <a:rPr lang="es-CR" altLang="es-MX" sz="1200" dirty="0" err="1" smtClean="0">
                <a:latin typeface="Arial" panose="020B0604020202020204" pitchFamily="34" charset="0"/>
                <a:cs typeface="Arial" panose="020B0604020202020204" pitchFamily="34" charset="0"/>
              </a:rPr>
              <a:t>past</a:t>
            </a:r>
            <a:r>
              <a:rPr lang="es-CR" altLang="es-MX" sz="1200" dirty="0" smtClean="0">
                <a:latin typeface="Arial" panose="020B0604020202020204" pitchFamily="34" charset="0"/>
                <a:cs typeface="Arial" panose="020B0604020202020204" pitchFamily="34" charset="0"/>
              </a:rPr>
              <a:t> </a:t>
            </a:r>
            <a:r>
              <a:rPr lang="es-CR" altLang="es-MX" sz="1200" dirty="0" err="1" smtClean="0">
                <a:latin typeface="Arial" panose="020B0604020202020204" pitchFamily="34" charset="0"/>
                <a:cs typeface="Arial" panose="020B0604020202020204" pitchFamily="34" charset="0"/>
              </a:rPr>
              <a:t>dispensation</a:t>
            </a:r>
            <a:r>
              <a:rPr lang="es-CR" altLang="es-MX" sz="1200" dirty="0" smtClean="0">
                <a:latin typeface="Arial" panose="020B0604020202020204" pitchFamily="34" charset="0"/>
                <a:cs typeface="Arial" panose="020B0604020202020204" pitchFamily="34" charset="0"/>
              </a:rPr>
              <a:t> </a:t>
            </a:r>
            <a:r>
              <a:rPr lang="es-CR" altLang="es-MX" sz="1200" dirty="0" err="1" smtClean="0">
                <a:latin typeface="Arial" panose="020B0604020202020204" pitchFamily="34" charset="0"/>
                <a:cs typeface="Arial" panose="020B0604020202020204" pitchFamily="34" charset="0"/>
              </a:rPr>
              <a:t>because</a:t>
            </a:r>
            <a:r>
              <a:rPr lang="es-CR" altLang="es-MX" sz="1200" dirty="0" smtClean="0">
                <a:latin typeface="Arial" panose="020B0604020202020204" pitchFamily="34" charset="0"/>
                <a:cs typeface="Arial" panose="020B0604020202020204" pitchFamily="34" charset="0"/>
              </a:rPr>
              <a:t> He </a:t>
            </a:r>
            <a:r>
              <a:rPr lang="es-CR" sz="1200" b="1" dirty="0" smtClean="0">
                <a:solidFill>
                  <a:srgbClr val="FF0000"/>
                </a:solidFill>
                <a:latin typeface="Arial" panose="020B0604020202020204" pitchFamily="34" charset="0"/>
                <a:cs typeface="Arial" panose="020B0604020202020204" pitchFamily="34" charset="0"/>
              </a:rPr>
              <a:t>LOVES</a:t>
            </a:r>
            <a:r>
              <a:rPr lang="es-CR" sz="1200" dirty="0" smtClean="0">
                <a:latin typeface="Arial" panose="020B0604020202020204" pitchFamily="34" charset="0"/>
                <a:cs typeface="Arial" panose="020B0604020202020204" pitchFamily="34" charset="0"/>
              </a:rPr>
              <a:t> </a:t>
            </a:r>
            <a:r>
              <a:rPr lang="es-CR" sz="1200" dirty="0" err="1" smtClean="0">
                <a:latin typeface="Arial" panose="020B0604020202020204" pitchFamily="34" charset="0"/>
                <a:cs typeface="Arial" panose="020B0604020202020204" pitchFamily="34" charset="0"/>
              </a:rPr>
              <a:t>you</a:t>
            </a:r>
            <a:endParaRPr lang="en-US" sz="1200" dirty="0"/>
          </a:p>
        </p:txBody>
      </p:sp>
      <p:sp>
        <p:nvSpPr>
          <p:cNvPr id="20" name="Rectangle 19"/>
          <p:cNvSpPr/>
          <p:nvPr/>
        </p:nvSpPr>
        <p:spPr>
          <a:xfrm>
            <a:off x="4118896" y="4660872"/>
            <a:ext cx="2427132" cy="646331"/>
          </a:xfrm>
          <a:prstGeom prst="rect">
            <a:avLst/>
          </a:prstGeom>
        </p:spPr>
        <p:txBody>
          <a:bodyPr wrap="square">
            <a:spAutoFit/>
          </a:bodyPr>
          <a:lstStyle/>
          <a:p>
            <a:pPr algn="ctr"/>
            <a:r>
              <a:rPr lang="es-CR" altLang="es-MX" sz="1200" dirty="0">
                <a:latin typeface="Arial" panose="020B0604020202020204" pitchFamily="34" charset="0"/>
                <a:cs typeface="Arial" panose="020B0604020202020204" pitchFamily="34" charset="0"/>
              </a:rPr>
              <a:t>The </a:t>
            </a:r>
            <a:r>
              <a:rPr lang="es-CR" altLang="es-MX" sz="1200" dirty="0" err="1">
                <a:latin typeface="Arial" panose="020B0604020202020204" pitchFamily="34" charset="0"/>
                <a:cs typeface="Arial" panose="020B0604020202020204" pitchFamily="34" charset="0"/>
              </a:rPr>
              <a:t>Father</a:t>
            </a:r>
            <a:r>
              <a:rPr lang="es-CR" altLang="es-MX" sz="1200" dirty="0">
                <a:latin typeface="Arial" panose="020B0604020202020204" pitchFamily="34" charset="0"/>
                <a:cs typeface="Arial" panose="020B0604020202020204" pitchFamily="34" charset="0"/>
              </a:rPr>
              <a:t> </a:t>
            </a:r>
            <a:r>
              <a:rPr lang="es-CR" altLang="es-MX" sz="1200" dirty="0" err="1">
                <a:latin typeface="Arial" panose="020B0604020202020204" pitchFamily="34" charset="0"/>
                <a:cs typeface="Arial" panose="020B0604020202020204" pitchFamily="34" charset="0"/>
              </a:rPr>
              <a:t>let</a:t>
            </a:r>
            <a:r>
              <a:rPr lang="es-CR" altLang="es-MX" sz="1200" dirty="0">
                <a:latin typeface="Arial" panose="020B0604020202020204" pitchFamily="34" charset="0"/>
                <a:cs typeface="Arial" panose="020B0604020202020204" pitchFamily="34" charset="0"/>
              </a:rPr>
              <a:t> </a:t>
            </a:r>
            <a:r>
              <a:rPr lang="es-CR" altLang="es-MX" sz="1200" dirty="0" err="1">
                <a:latin typeface="Arial" panose="020B0604020202020204" pitchFamily="34" charset="0"/>
                <a:cs typeface="Arial" panose="020B0604020202020204" pitchFamily="34" charset="0"/>
              </a:rPr>
              <a:t>his</a:t>
            </a:r>
            <a:r>
              <a:rPr lang="es-CR" altLang="es-MX" sz="1200" dirty="0">
                <a:latin typeface="Arial" panose="020B0604020202020204" pitchFamily="34" charset="0"/>
                <a:cs typeface="Arial" panose="020B0604020202020204" pitchFamily="34" charset="0"/>
              </a:rPr>
              <a:t> </a:t>
            </a:r>
            <a:r>
              <a:rPr lang="es-CR" altLang="es-MX" sz="1200" dirty="0" err="1">
                <a:latin typeface="Arial" panose="020B0604020202020204" pitchFamily="34" charset="0"/>
                <a:cs typeface="Arial" panose="020B0604020202020204" pitchFamily="34" charset="0"/>
              </a:rPr>
              <a:t>Wife</a:t>
            </a:r>
            <a:r>
              <a:rPr lang="es-CR" altLang="es-MX" sz="1200" dirty="0">
                <a:latin typeface="Arial" panose="020B0604020202020204" pitchFamily="34" charset="0"/>
                <a:cs typeface="Arial" panose="020B0604020202020204" pitchFamily="34" charset="0"/>
              </a:rPr>
              <a:t> </a:t>
            </a:r>
            <a:r>
              <a:rPr lang="es-CR" altLang="es-MX" sz="1200" dirty="0" err="1">
                <a:latin typeface="Arial" panose="020B0604020202020204" pitchFamily="34" charset="0"/>
                <a:cs typeface="Arial" panose="020B0604020202020204" pitchFamily="34" charset="0"/>
              </a:rPr>
              <a:t>live</a:t>
            </a:r>
            <a:r>
              <a:rPr lang="es-CR" altLang="es-MX" sz="1200" dirty="0">
                <a:latin typeface="Arial" panose="020B0604020202020204" pitchFamily="34" charset="0"/>
                <a:cs typeface="Arial" panose="020B0604020202020204" pitchFamily="34" charset="0"/>
              </a:rPr>
              <a:t> in </a:t>
            </a:r>
            <a:r>
              <a:rPr lang="es-CR" altLang="es-MX" sz="1200" dirty="0" err="1">
                <a:latin typeface="Arial" panose="020B0604020202020204" pitchFamily="34" charset="0"/>
                <a:cs typeface="Arial" panose="020B0604020202020204" pitchFamily="34" charset="0"/>
              </a:rPr>
              <a:t>the</a:t>
            </a:r>
            <a:r>
              <a:rPr lang="es-CR" altLang="es-MX" sz="1200" dirty="0">
                <a:latin typeface="Arial" panose="020B0604020202020204" pitchFamily="34" charset="0"/>
                <a:cs typeface="Arial" panose="020B0604020202020204" pitchFamily="34" charset="0"/>
              </a:rPr>
              <a:t> </a:t>
            </a:r>
            <a:r>
              <a:rPr lang="es-CR" altLang="es-MX" sz="1200" dirty="0" err="1">
                <a:latin typeface="Arial" panose="020B0604020202020204" pitchFamily="34" charset="0"/>
                <a:cs typeface="Arial" panose="020B0604020202020204" pitchFamily="34" charset="0"/>
              </a:rPr>
              <a:t>past</a:t>
            </a:r>
            <a:r>
              <a:rPr lang="es-CR" altLang="es-MX" sz="1200" dirty="0">
                <a:latin typeface="Arial" panose="020B0604020202020204" pitchFamily="34" charset="0"/>
                <a:cs typeface="Arial" panose="020B0604020202020204" pitchFamily="34" charset="0"/>
              </a:rPr>
              <a:t> </a:t>
            </a:r>
            <a:r>
              <a:rPr lang="es-CR" altLang="es-MX" sz="1200" dirty="0" err="1">
                <a:latin typeface="Arial" panose="020B0604020202020204" pitchFamily="34" charset="0"/>
                <a:cs typeface="Arial" panose="020B0604020202020204" pitchFamily="34" charset="0"/>
              </a:rPr>
              <a:t>dispensation</a:t>
            </a:r>
            <a:r>
              <a:rPr lang="es-CR" altLang="es-MX" sz="1200" dirty="0">
                <a:latin typeface="Arial" panose="020B0604020202020204" pitchFamily="34" charset="0"/>
                <a:cs typeface="Arial" panose="020B0604020202020204" pitchFamily="34" charset="0"/>
              </a:rPr>
              <a:t> </a:t>
            </a:r>
            <a:r>
              <a:rPr lang="es-CR" altLang="es-MX" sz="1200" dirty="0" err="1">
                <a:latin typeface="Arial" panose="020B0604020202020204" pitchFamily="34" charset="0"/>
                <a:cs typeface="Arial" panose="020B0604020202020204" pitchFamily="34" charset="0"/>
              </a:rPr>
              <a:t>because</a:t>
            </a:r>
            <a:r>
              <a:rPr lang="es-CR" altLang="es-MX" sz="1200" dirty="0">
                <a:latin typeface="Arial" panose="020B0604020202020204" pitchFamily="34" charset="0"/>
                <a:cs typeface="Arial" panose="020B0604020202020204" pitchFamily="34" charset="0"/>
              </a:rPr>
              <a:t> He </a:t>
            </a:r>
            <a:r>
              <a:rPr lang="es-CR" sz="1200" b="1" dirty="0">
                <a:solidFill>
                  <a:srgbClr val="FF0000"/>
                </a:solidFill>
                <a:latin typeface="Arial" panose="020B0604020202020204" pitchFamily="34" charset="0"/>
                <a:cs typeface="Arial" panose="020B0604020202020204" pitchFamily="34" charset="0"/>
              </a:rPr>
              <a:t>LOVES</a:t>
            </a:r>
            <a:r>
              <a:rPr lang="es-CR" sz="1200" dirty="0">
                <a:latin typeface="Arial" panose="020B0604020202020204" pitchFamily="34" charset="0"/>
                <a:cs typeface="Arial" panose="020B0604020202020204" pitchFamily="34" charset="0"/>
              </a:rPr>
              <a:t> </a:t>
            </a:r>
            <a:r>
              <a:rPr lang="es-CR" sz="1200" dirty="0" err="1">
                <a:latin typeface="Arial" panose="020B0604020202020204" pitchFamily="34" charset="0"/>
                <a:cs typeface="Arial" panose="020B0604020202020204" pitchFamily="34" charset="0"/>
              </a:rPr>
              <a:t>you</a:t>
            </a:r>
            <a:endParaRPr lang="en-US" sz="1200" dirty="0"/>
          </a:p>
        </p:txBody>
      </p:sp>
      <p:sp>
        <p:nvSpPr>
          <p:cNvPr id="6" name="Rectangle 5"/>
          <p:cNvSpPr/>
          <p:nvPr/>
        </p:nvSpPr>
        <p:spPr>
          <a:xfrm>
            <a:off x="692696" y="7435562"/>
            <a:ext cx="2344460" cy="600164"/>
          </a:xfrm>
          <a:prstGeom prst="rect">
            <a:avLst/>
          </a:prstGeom>
        </p:spPr>
        <p:txBody>
          <a:bodyPr wrap="square">
            <a:spAutoFit/>
          </a:bodyPr>
          <a:lstStyle/>
          <a:p>
            <a:pPr algn="ctr"/>
            <a:r>
              <a:rPr lang="es-CR" altLang="es-MX" sz="1100" dirty="0" smtClean="0">
                <a:latin typeface="Arial" panose="020B0604020202020204" pitchFamily="34" charset="0"/>
                <a:cs typeface="Arial" panose="020B0604020202020204" pitchFamily="34" charset="0"/>
              </a:rPr>
              <a:t>CL </a:t>
            </a:r>
            <a:r>
              <a:rPr lang="es-CR" altLang="es-MX" sz="1100" dirty="0" err="1" smtClean="0">
                <a:latin typeface="Arial" panose="020B0604020202020204" pitchFamily="34" charset="0"/>
                <a:cs typeface="Arial" panose="020B0604020202020204" pitchFamily="34" charset="0"/>
              </a:rPr>
              <a:t>tells</a:t>
            </a:r>
            <a:r>
              <a:rPr lang="es-CR" altLang="es-MX" sz="1100" dirty="0" smtClean="0">
                <a:latin typeface="Arial" panose="020B0604020202020204" pitchFamily="34" charset="0"/>
                <a:cs typeface="Arial" panose="020B0604020202020204" pitchFamily="34" charset="0"/>
              </a:rPr>
              <a:t> </a:t>
            </a:r>
            <a:r>
              <a:rPr lang="es-CR" altLang="es-MX" sz="1100" dirty="0" err="1" smtClean="0">
                <a:latin typeface="Arial" panose="020B0604020202020204" pitchFamily="34" charset="0"/>
                <a:cs typeface="Arial" panose="020B0604020202020204" pitchFamily="34" charset="0"/>
              </a:rPr>
              <a:t>us</a:t>
            </a:r>
            <a:r>
              <a:rPr lang="es-CR" altLang="es-MX" sz="1100" dirty="0" smtClean="0">
                <a:latin typeface="Arial" panose="020B0604020202020204" pitchFamily="34" charset="0"/>
                <a:cs typeface="Arial" panose="020B0604020202020204" pitchFamily="34" charset="0"/>
              </a:rPr>
              <a:t> </a:t>
            </a:r>
            <a:r>
              <a:rPr lang="es-CR" altLang="es-MX" sz="1100" dirty="0" err="1" smtClean="0">
                <a:latin typeface="Arial" panose="020B0604020202020204" pitchFamily="34" charset="0"/>
                <a:cs typeface="Arial" panose="020B0604020202020204" pitchFamily="34" charset="0"/>
              </a:rPr>
              <a:t>that</a:t>
            </a:r>
            <a:r>
              <a:rPr lang="es-CR" altLang="es-MX" sz="1100" dirty="0" smtClean="0">
                <a:latin typeface="Arial" panose="020B0604020202020204" pitchFamily="34" charset="0"/>
                <a:cs typeface="Arial" panose="020B0604020202020204" pitchFamily="34" charset="0"/>
              </a:rPr>
              <a:t> </a:t>
            </a:r>
            <a:r>
              <a:rPr lang="es-CR" altLang="es-MX" sz="1100" dirty="0" err="1" smtClean="0">
                <a:latin typeface="Arial" panose="020B0604020202020204" pitchFamily="34" charset="0"/>
                <a:cs typeface="Arial" panose="020B0604020202020204" pitchFamily="34" charset="0"/>
              </a:rPr>
              <a:t>the</a:t>
            </a:r>
            <a:r>
              <a:rPr lang="es-CR" altLang="es-MX" sz="1100" dirty="0" smtClean="0">
                <a:latin typeface="Arial" panose="020B0604020202020204" pitchFamily="34" charset="0"/>
                <a:cs typeface="Arial" panose="020B0604020202020204" pitchFamily="34" charset="0"/>
              </a:rPr>
              <a:t> spiritual </a:t>
            </a:r>
            <a:r>
              <a:rPr lang="es-CR" altLang="es-MX" sz="1100" dirty="0" err="1" smtClean="0">
                <a:latin typeface="Arial" panose="020B0604020202020204" pitchFamily="34" charset="0"/>
                <a:cs typeface="Arial" panose="020B0604020202020204" pitchFamily="34" charset="0"/>
              </a:rPr>
              <a:t>man</a:t>
            </a:r>
            <a:r>
              <a:rPr lang="es-CR" altLang="es-MX" sz="1100" dirty="0" smtClean="0">
                <a:latin typeface="Arial" panose="020B0604020202020204" pitchFamily="34" charset="0"/>
                <a:cs typeface="Arial" panose="020B0604020202020204" pitchFamily="34" charset="0"/>
              </a:rPr>
              <a:t> </a:t>
            </a:r>
            <a:r>
              <a:rPr lang="es-CR" altLang="es-MX" sz="1100" dirty="0" err="1" smtClean="0">
                <a:latin typeface="Arial" panose="020B0604020202020204" pitchFamily="34" charset="0"/>
                <a:cs typeface="Arial" panose="020B0604020202020204" pitchFamily="34" charset="0"/>
              </a:rPr>
              <a:t>should</a:t>
            </a:r>
            <a:r>
              <a:rPr lang="es-CR" altLang="es-MX" sz="1100" dirty="0" smtClean="0">
                <a:latin typeface="Arial" panose="020B0604020202020204" pitchFamily="34" charset="0"/>
                <a:cs typeface="Arial" panose="020B0604020202020204" pitchFamily="34" charset="0"/>
              </a:rPr>
              <a:t> control </a:t>
            </a:r>
            <a:r>
              <a:rPr lang="es-CR" altLang="es-MX" sz="1100" dirty="0" err="1" smtClean="0">
                <a:latin typeface="Arial" panose="020B0604020202020204" pitchFamily="34" charset="0"/>
                <a:cs typeface="Arial" panose="020B0604020202020204" pitchFamily="34" charset="0"/>
              </a:rPr>
              <a:t>our</a:t>
            </a:r>
            <a:r>
              <a:rPr lang="es-CR" altLang="es-MX" sz="1100" dirty="0" smtClean="0">
                <a:latin typeface="Arial" panose="020B0604020202020204" pitchFamily="34" charset="0"/>
                <a:cs typeface="Arial" panose="020B0604020202020204" pitchFamily="34" charset="0"/>
              </a:rPr>
              <a:t> </a:t>
            </a:r>
            <a:r>
              <a:rPr lang="es-CR" altLang="es-MX" sz="1100" dirty="0" err="1" smtClean="0">
                <a:latin typeface="Arial" panose="020B0604020202020204" pitchFamily="34" charset="0"/>
                <a:cs typeface="Arial" panose="020B0604020202020204" pitchFamily="34" charset="0"/>
              </a:rPr>
              <a:t>thoughts</a:t>
            </a:r>
            <a:r>
              <a:rPr lang="es-CR" altLang="es-MX" sz="1100" dirty="0" smtClean="0">
                <a:latin typeface="Arial" panose="020B0604020202020204" pitchFamily="34" charset="0"/>
                <a:cs typeface="Arial" panose="020B0604020202020204" pitchFamily="34" charset="0"/>
              </a:rPr>
              <a:t> and </a:t>
            </a:r>
            <a:r>
              <a:rPr lang="es-CR" altLang="es-MX" sz="1100" dirty="0" err="1" smtClean="0">
                <a:latin typeface="Arial" panose="020B0604020202020204" pitchFamily="34" charset="0"/>
                <a:cs typeface="Arial" panose="020B0604020202020204" pitchFamily="34" charset="0"/>
              </a:rPr>
              <a:t>our</a:t>
            </a:r>
            <a:r>
              <a:rPr lang="es-CR" altLang="es-MX" sz="1100" dirty="0" smtClean="0">
                <a:latin typeface="Arial" panose="020B0604020202020204" pitchFamily="34" charset="0"/>
                <a:cs typeface="Arial" panose="020B0604020202020204" pitchFamily="34" charset="0"/>
              </a:rPr>
              <a:t> </a:t>
            </a:r>
            <a:r>
              <a:rPr lang="es-CR" altLang="es-MX" sz="1100" dirty="0" err="1" smtClean="0">
                <a:latin typeface="Arial" panose="020B0604020202020204" pitchFamily="34" charset="0"/>
                <a:cs typeface="Arial" panose="020B0604020202020204" pitchFamily="34" charset="0"/>
              </a:rPr>
              <a:t>life</a:t>
            </a:r>
            <a:endParaRPr lang="en-US" sz="1100" dirty="0"/>
          </a:p>
        </p:txBody>
      </p:sp>
      <p:sp>
        <p:nvSpPr>
          <p:cNvPr id="21" name="Rectangle 20"/>
          <p:cNvSpPr/>
          <p:nvPr/>
        </p:nvSpPr>
        <p:spPr>
          <a:xfrm>
            <a:off x="4201568" y="7435562"/>
            <a:ext cx="2344460" cy="600164"/>
          </a:xfrm>
          <a:prstGeom prst="rect">
            <a:avLst/>
          </a:prstGeom>
        </p:spPr>
        <p:txBody>
          <a:bodyPr wrap="square">
            <a:spAutoFit/>
          </a:bodyPr>
          <a:lstStyle/>
          <a:p>
            <a:pPr algn="ctr"/>
            <a:r>
              <a:rPr lang="es-CR" altLang="es-MX" sz="1100" dirty="0">
                <a:latin typeface="Arial" panose="020B0604020202020204" pitchFamily="34" charset="0"/>
                <a:cs typeface="Arial" panose="020B0604020202020204" pitchFamily="34" charset="0"/>
              </a:rPr>
              <a:t>CL </a:t>
            </a:r>
            <a:r>
              <a:rPr lang="es-CR" altLang="es-MX" sz="1100" dirty="0" err="1">
                <a:latin typeface="Arial" panose="020B0604020202020204" pitchFamily="34" charset="0"/>
                <a:cs typeface="Arial" panose="020B0604020202020204" pitchFamily="34" charset="0"/>
              </a:rPr>
              <a:t>tells</a:t>
            </a:r>
            <a:r>
              <a:rPr lang="es-CR" altLang="es-MX" sz="1100" dirty="0">
                <a:latin typeface="Arial" panose="020B0604020202020204" pitchFamily="34" charset="0"/>
                <a:cs typeface="Arial" panose="020B0604020202020204" pitchFamily="34" charset="0"/>
              </a:rPr>
              <a:t> </a:t>
            </a:r>
            <a:r>
              <a:rPr lang="es-CR" altLang="es-MX" sz="1100" dirty="0" err="1">
                <a:latin typeface="Arial" panose="020B0604020202020204" pitchFamily="34" charset="0"/>
                <a:cs typeface="Arial" panose="020B0604020202020204" pitchFamily="34" charset="0"/>
              </a:rPr>
              <a:t>us</a:t>
            </a:r>
            <a:r>
              <a:rPr lang="es-CR" altLang="es-MX" sz="1100" dirty="0">
                <a:latin typeface="Arial" panose="020B0604020202020204" pitchFamily="34" charset="0"/>
                <a:cs typeface="Arial" panose="020B0604020202020204" pitchFamily="34" charset="0"/>
              </a:rPr>
              <a:t> </a:t>
            </a:r>
            <a:r>
              <a:rPr lang="es-CR" altLang="es-MX" sz="1100" dirty="0" err="1">
                <a:latin typeface="Arial" panose="020B0604020202020204" pitchFamily="34" charset="0"/>
                <a:cs typeface="Arial" panose="020B0604020202020204" pitchFamily="34" charset="0"/>
              </a:rPr>
              <a:t>that</a:t>
            </a:r>
            <a:r>
              <a:rPr lang="es-CR" altLang="es-MX" sz="1100" dirty="0">
                <a:latin typeface="Arial" panose="020B0604020202020204" pitchFamily="34" charset="0"/>
                <a:cs typeface="Arial" panose="020B0604020202020204" pitchFamily="34" charset="0"/>
              </a:rPr>
              <a:t> </a:t>
            </a:r>
            <a:r>
              <a:rPr lang="es-CR" altLang="es-MX" sz="1100" dirty="0" err="1">
                <a:latin typeface="Arial" panose="020B0604020202020204" pitchFamily="34" charset="0"/>
                <a:cs typeface="Arial" panose="020B0604020202020204" pitchFamily="34" charset="0"/>
              </a:rPr>
              <a:t>the</a:t>
            </a:r>
            <a:r>
              <a:rPr lang="es-CR" altLang="es-MX" sz="1100" dirty="0">
                <a:latin typeface="Arial" panose="020B0604020202020204" pitchFamily="34" charset="0"/>
                <a:cs typeface="Arial" panose="020B0604020202020204" pitchFamily="34" charset="0"/>
              </a:rPr>
              <a:t> spiritual </a:t>
            </a:r>
            <a:r>
              <a:rPr lang="es-CR" altLang="es-MX" sz="1100" dirty="0" err="1">
                <a:latin typeface="Arial" panose="020B0604020202020204" pitchFamily="34" charset="0"/>
                <a:cs typeface="Arial" panose="020B0604020202020204" pitchFamily="34" charset="0"/>
              </a:rPr>
              <a:t>man</a:t>
            </a:r>
            <a:r>
              <a:rPr lang="es-CR" altLang="es-MX" sz="1100" dirty="0">
                <a:latin typeface="Arial" panose="020B0604020202020204" pitchFamily="34" charset="0"/>
                <a:cs typeface="Arial" panose="020B0604020202020204" pitchFamily="34" charset="0"/>
              </a:rPr>
              <a:t> </a:t>
            </a:r>
            <a:r>
              <a:rPr lang="es-CR" altLang="es-MX" sz="1100" dirty="0" err="1">
                <a:latin typeface="Arial" panose="020B0604020202020204" pitchFamily="34" charset="0"/>
                <a:cs typeface="Arial" panose="020B0604020202020204" pitchFamily="34" charset="0"/>
              </a:rPr>
              <a:t>should</a:t>
            </a:r>
            <a:r>
              <a:rPr lang="es-CR" altLang="es-MX" sz="1100" dirty="0">
                <a:latin typeface="Arial" panose="020B0604020202020204" pitchFamily="34" charset="0"/>
                <a:cs typeface="Arial" panose="020B0604020202020204" pitchFamily="34" charset="0"/>
              </a:rPr>
              <a:t> control </a:t>
            </a:r>
            <a:r>
              <a:rPr lang="es-CR" altLang="es-MX" sz="1100" dirty="0" err="1">
                <a:latin typeface="Arial" panose="020B0604020202020204" pitchFamily="34" charset="0"/>
                <a:cs typeface="Arial" panose="020B0604020202020204" pitchFamily="34" charset="0"/>
              </a:rPr>
              <a:t>our</a:t>
            </a:r>
            <a:r>
              <a:rPr lang="es-CR" altLang="es-MX" sz="1100" dirty="0">
                <a:latin typeface="Arial" panose="020B0604020202020204" pitchFamily="34" charset="0"/>
                <a:cs typeface="Arial" panose="020B0604020202020204" pitchFamily="34" charset="0"/>
              </a:rPr>
              <a:t> </a:t>
            </a:r>
            <a:r>
              <a:rPr lang="es-CR" altLang="es-MX" sz="1100" dirty="0" err="1">
                <a:latin typeface="Arial" panose="020B0604020202020204" pitchFamily="34" charset="0"/>
                <a:cs typeface="Arial" panose="020B0604020202020204" pitchFamily="34" charset="0"/>
              </a:rPr>
              <a:t>thoughts</a:t>
            </a:r>
            <a:r>
              <a:rPr lang="es-CR" altLang="es-MX" sz="1100" dirty="0">
                <a:latin typeface="Arial" panose="020B0604020202020204" pitchFamily="34" charset="0"/>
                <a:cs typeface="Arial" panose="020B0604020202020204" pitchFamily="34" charset="0"/>
              </a:rPr>
              <a:t> and </a:t>
            </a:r>
            <a:r>
              <a:rPr lang="es-CR" altLang="es-MX" sz="1100" dirty="0" err="1">
                <a:latin typeface="Arial" panose="020B0604020202020204" pitchFamily="34" charset="0"/>
                <a:cs typeface="Arial" panose="020B0604020202020204" pitchFamily="34" charset="0"/>
              </a:rPr>
              <a:t>our</a:t>
            </a:r>
            <a:r>
              <a:rPr lang="es-CR" altLang="es-MX" sz="1100" dirty="0">
                <a:latin typeface="Arial" panose="020B0604020202020204" pitchFamily="34" charset="0"/>
                <a:cs typeface="Arial" panose="020B0604020202020204" pitchFamily="34" charset="0"/>
              </a:rPr>
              <a:t> </a:t>
            </a:r>
            <a:r>
              <a:rPr lang="es-CR" altLang="es-MX" sz="1100" dirty="0" err="1">
                <a:latin typeface="Arial" panose="020B0604020202020204" pitchFamily="34" charset="0"/>
                <a:cs typeface="Arial" panose="020B0604020202020204" pitchFamily="34" charset="0"/>
              </a:rPr>
              <a:t>life</a:t>
            </a:r>
            <a:endParaRPr lang="en-US" sz="1100" dirty="0"/>
          </a:p>
        </p:txBody>
      </p:sp>
      <p:pic>
        <p:nvPicPr>
          <p:cNvPr id="22" name="Imagen 3"/>
          <p:cNvPicPr/>
          <p:nvPr/>
        </p:nvPicPr>
        <p:blipFill>
          <a:blip r:embed="rId3">
            <a:lum/>
            <a:alphaModFix/>
          </a:blip>
          <a:srcRect/>
          <a:stretch>
            <a:fillRect/>
          </a:stretch>
        </p:blipFill>
        <p:spPr>
          <a:xfrm>
            <a:off x="1082948" y="5293857"/>
            <a:ext cx="298450" cy="278765"/>
          </a:xfrm>
          <a:prstGeom prst="rect">
            <a:avLst/>
          </a:prstGeom>
          <a:noFill/>
          <a:ln>
            <a:noFill/>
          </a:ln>
        </p:spPr>
      </p:pic>
      <p:sp>
        <p:nvSpPr>
          <p:cNvPr id="3" name="TextBox 2"/>
          <p:cNvSpPr txBox="1"/>
          <p:nvPr/>
        </p:nvSpPr>
        <p:spPr>
          <a:xfrm>
            <a:off x="1270240" y="5171629"/>
            <a:ext cx="1729589" cy="523220"/>
          </a:xfrm>
          <a:prstGeom prst="rect">
            <a:avLst/>
          </a:prstGeom>
          <a:noFill/>
        </p:spPr>
        <p:txBody>
          <a:bodyPr wrap="square" rtlCol="0">
            <a:spAutoFit/>
          </a:bodyPr>
          <a:lstStyle/>
          <a:p>
            <a:r>
              <a:rPr lang="en-US" sz="2800" dirty="0" err="1" smtClean="0">
                <a:latin typeface="Bell MT" panose="02020503060305020303" pitchFamily="18" charset="0"/>
              </a:rPr>
              <a:t>elquisedec</a:t>
            </a:r>
            <a:endParaRPr lang="en-US" sz="2800" dirty="0">
              <a:latin typeface="Bell MT" panose="02020503060305020303" pitchFamily="18" charset="0"/>
            </a:endParaRPr>
          </a:p>
        </p:txBody>
      </p:sp>
      <p:sp>
        <p:nvSpPr>
          <p:cNvPr id="24" name="TextBox 23"/>
          <p:cNvSpPr txBox="1"/>
          <p:nvPr/>
        </p:nvSpPr>
        <p:spPr>
          <a:xfrm>
            <a:off x="4723028" y="5171629"/>
            <a:ext cx="1729589" cy="523220"/>
          </a:xfrm>
          <a:prstGeom prst="rect">
            <a:avLst/>
          </a:prstGeom>
          <a:noFill/>
        </p:spPr>
        <p:txBody>
          <a:bodyPr wrap="square" rtlCol="0">
            <a:spAutoFit/>
          </a:bodyPr>
          <a:lstStyle/>
          <a:p>
            <a:r>
              <a:rPr lang="en-US" sz="2800" dirty="0" err="1" smtClean="0">
                <a:latin typeface="Bell MT" panose="02020503060305020303" pitchFamily="18" charset="0"/>
              </a:rPr>
              <a:t>elquisedec</a:t>
            </a:r>
            <a:endParaRPr lang="en-US" sz="2800" dirty="0">
              <a:latin typeface="Bell MT" panose="02020503060305020303" pitchFamily="18" charset="0"/>
            </a:endParaRPr>
          </a:p>
        </p:txBody>
      </p:sp>
      <p:pic>
        <p:nvPicPr>
          <p:cNvPr id="25" name="Imagen 3"/>
          <p:cNvPicPr/>
          <p:nvPr/>
        </p:nvPicPr>
        <p:blipFill>
          <a:blip r:embed="rId3">
            <a:lum/>
            <a:alphaModFix/>
          </a:blip>
          <a:srcRect/>
          <a:stretch>
            <a:fillRect/>
          </a:stretch>
        </p:blipFill>
        <p:spPr>
          <a:xfrm>
            <a:off x="4541924" y="5303813"/>
            <a:ext cx="298450" cy="278765"/>
          </a:xfrm>
          <a:prstGeom prst="rect">
            <a:avLst/>
          </a:prstGeom>
          <a:noFill/>
          <a:ln>
            <a:noFill/>
          </a:ln>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41873">
            <a:off x="1626139" y="1508193"/>
            <a:ext cx="1133525" cy="16092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41873">
            <a:off x="5133233" y="1527315"/>
            <a:ext cx="1133525" cy="16092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2" name="Picture 31"/>
          <p:cNvPicPr/>
          <p:nvPr/>
        </p:nvPicPr>
        <p:blipFill>
          <a:blip r:embed="rId5" cstate="print">
            <a:extLst>
              <a:ext uri="{28A0092B-C50C-407E-A947-70E740481C1C}">
                <a14:useLocalDpi xmlns:a14="http://schemas.microsoft.com/office/drawing/2010/main" val="0"/>
              </a:ext>
            </a:extLst>
          </a:blip>
          <a:stretch>
            <a:fillRect/>
          </a:stretch>
        </p:blipFill>
        <p:spPr>
          <a:xfrm>
            <a:off x="5018154" y="7956376"/>
            <a:ext cx="659651" cy="847372"/>
          </a:xfrm>
          <a:prstGeom prst="rect">
            <a:avLst/>
          </a:prstGeom>
        </p:spPr>
      </p:pic>
      <p:pic>
        <p:nvPicPr>
          <p:cNvPr id="33" name="Picture 32"/>
          <p:cNvPicPr/>
          <p:nvPr/>
        </p:nvPicPr>
        <p:blipFill>
          <a:blip r:embed="rId5" cstate="print">
            <a:extLst>
              <a:ext uri="{28A0092B-C50C-407E-A947-70E740481C1C}">
                <a14:useLocalDpi xmlns:a14="http://schemas.microsoft.com/office/drawing/2010/main" val="0"/>
              </a:ext>
            </a:extLst>
          </a:blip>
          <a:stretch>
            <a:fillRect/>
          </a:stretch>
        </p:blipFill>
        <p:spPr>
          <a:xfrm>
            <a:off x="1514881" y="7993383"/>
            <a:ext cx="659651" cy="847372"/>
          </a:xfrm>
          <a:prstGeom prst="rect">
            <a:avLst/>
          </a:prstGeom>
        </p:spPr>
      </p:pic>
      <p:pic>
        <p:nvPicPr>
          <p:cNvPr id="35" name="Picture 34"/>
          <p:cNvPicPr/>
          <p:nvPr/>
        </p:nvPicPr>
        <p:blipFill>
          <a:blip r:embed="rId6" cstate="print">
            <a:extLst>
              <a:ext uri="{28A0092B-C50C-407E-A947-70E740481C1C}">
                <a14:useLocalDpi xmlns:a14="http://schemas.microsoft.com/office/drawing/2010/main" val="0"/>
              </a:ext>
            </a:extLst>
          </a:blip>
          <a:stretch>
            <a:fillRect/>
          </a:stretch>
        </p:blipFill>
        <p:spPr>
          <a:xfrm>
            <a:off x="5030418" y="5662984"/>
            <a:ext cx="649848" cy="349176"/>
          </a:xfrm>
          <a:prstGeom prst="rect">
            <a:avLst/>
          </a:prstGeom>
        </p:spPr>
      </p:pic>
      <p:pic>
        <p:nvPicPr>
          <p:cNvPr id="37" name="Picture 36"/>
          <p:cNvPicPr/>
          <p:nvPr/>
        </p:nvPicPr>
        <p:blipFill>
          <a:blip r:embed="rId6" cstate="print">
            <a:extLst>
              <a:ext uri="{28A0092B-C50C-407E-A947-70E740481C1C}">
                <a14:useLocalDpi xmlns:a14="http://schemas.microsoft.com/office/drawing/2010/main" val="0"/>
              </a:ext>
            </a:extLst>
          </a:blip>
          <a:stretch>
            <a:fillRect/>
          </a:stretch>
        </p:blipFill>
        <p:spPr>
          <a:xfrm>
            <a:off x="1591908" y="5643372"/>
            <a:ext cx="649848" cy="349176"/>
          </a:xfrm>
          <a:prstGeom prst="rect">
            <a:avLst/>
          </a:prstGeom>
        </p:spPr>
      </p:pic>
      <p:sp>
        <p:nvSpPr>
          <p:cNvPr id="30" name="22 Rectángulo"/>
          <p:cNvSpPr>
            <a:spLocks noChangeArrowheads="1"/>
          </p:cNvSpPr>
          <p:nvPr/>
        </p:nvSpPr>
        <p:spPr bwMode="auto">
          <a:xfrm>
            <a:off x="1116466" y="62702"/>
            <a:ext cx="4625068" cy="400110"/>
          </a:xfrm>
          <a:prstGeom prst="rect">
            <a:avLst/>
          </a:prstGeom>
          <a:noFill/>
          <a:ln w="9525">
            <a:noFill/>
            <a:miter lim="800000"/>
            <a:headEnd/>
            <a:tailEnd/>
          </a:ln>
        </p:spPr>
        <p:txBody>
          <a:bodyPr wrap="square">
            <a:spAutoFit/>
          </a:bodyPr>
          <a:lstStyle/>
          <a:p>
            <a:pPr algn="ctr" eaLnBrk="1" hangingPunct="1"/>
            <a:r>
              <a:rPr lang="en-US" altLang="es-MX" sz="2000" b="1" dirty="0" smtClean="0">
                <a:latin typeface="Harrington" panose="04040505050A02020702" pitchFamily="82" charset="0"/>
              </a:rPr>
              <a:t>The King of Salem – Government of God</a:t>
            </a:r>
            <a:endParaRPr lang="en-US" altLang="es-MX" sz="2000" dirty="0">
              <a:latin typeface="Harrington" panose="04040505050A02020702" pitchFamily="82" charset="0"/>
            </a:endParaRPr>
          </a:p>
        </p:txBody>
      </p:sp>
      <p:pic>
        <p:nvPicPr>
          <p:cNvPr id="34" name="Picture 3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51087" y="-58206"/>
            <a:ext cx="1116466" cy="1101814"/>
          </a:xfrm>
          <a:prstGeom prst="rect">
            <a:avLst/>
          </a:prstGeom>
        </p:spPr>
      </p:pic>
      <p:sp>
        <p:nvSpPr>
          <p:cNvPr id="36" name="Rectangle 35"/>
          <p:cNvSpPr/>
          <p:nvPr/>
        </p:nvSpPr>
        <p:spPr>
          <a:xfrm>
            <a:off x="1307567" y="454589"/>
            <a:ext cx="4492003" cy="523220"/>
          </a:xfrm>
          <a:prstGeom prst="rect">
            <a:avLst/>
          </a:prstGeom>
        </p:spPr>
        <p:txBody>
          <a:bodyPr wrap="square">
            <a:spAutoFit/>
          </a:bodyPr>
          <a:lstStyle/>
          <a:p>
            <a:pPr algn="ctr" eaLnBrk="1" hangingPunct="1"/>
            <a:r>
              <a:rPr lang="en-US" altLang="es-MX" sz="1400" u="sng" dirty="0" smtClean="0">
                <a:latin typeface="Century Gothic" panose="020B0502020202020204" pitchFamily="34" charset="0"/>
                <a:ea typeface="Kozuka Gothic Pr6N L" panose="020B0200000000000000" pitchFamily="34" charset="-128"/>
                <a:cs typeface="Gisha" panose="020B0502040204020203" pitchFamily="34" charset="-79"/>
              </a:rPr>
              <a:t>Lesson #145 The Great Love of God MelquisedecLisbet </a:t>
            </a:r>
          </a:p>
        </p:txBody>
      </p:sp>
    </p:spTree>
    <p:extLst>
      <p:ext uri="{BB962C8B-B14F-4D97-AF65-F5344CB8AC3E}">
        <p14:creationId xmlns:p14="http://schemas.microsoft.com/office/powerpoint/2010/main" val="2709567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3" y="34086"/>
            <a:ext cx="1179120" cy="874450"/>
          </a:xfrm>
          <a:prstGeom prst="rect">
            <a:avLst/>
          </a:prstGeom>
        </p:spPr>
      </p:pic>
      <p:sp>
        <p:nvSpPr>
          <p:cNvPr id="2" name="Heart 1"/>
          <p:cNvSpPr/>
          <p:nvPr/>
        </p:nvSpPr>
        <p:spPr>
          <a:xfrm>
            <a:off x="4118896" y="1383503"/>
            <a:ext cx="2448272" cy="2160240"/>
          </a:xfrm>
          <a:prstGeom prst="hear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p:cNvSpPr/>
          <p:nvPr/>
        </p:nvSpPr>
        <p:spPr>
          <a:xfrm>
            <a:off x="692696" y="4139952"/>
            <a:ext cx="2448272" cy="2160240"/>
          </a:xfrm>
          <a:prstGeom prst="hear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art 13"/>
          <p:cNvSpPr/>
          <p:nvPr/>
        </p:nvSpPr>
        <p:spPr>
          <a:xfrm>
            <a:off x="617270" y="1361137"/>
            <a:ext cx="2448272" cy="2160240"/>
          </a:xfrm>
          <a:prstGeom prst="hear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rt 14"/>
          <p:cNvSpPr/>
          <p:nvPr/>
        </p:nvSpPr>
        <p:spPr>
          <a:xfrm>
            <a:off x="4118896" y="4156659"/>
            <a:ext cx="2448272" cy="2160240"/>
          </a:xfrm>
          <a:prstGeom prst="hear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art 16"/>
          <p:cNvSpPr/>
          <p:nvPr/>
        </p:nvSpPr>
        <p:spPr>
          <a:xfrm>
            <a:off x="4118896" y="6913263"/>
            <a:ext cx="2448272" cy="2160240"/>
          </a:xfrm>
          <a:prstGeom prst="hear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art 17"/>
          <p:cNvSpPr/>
          <p:nvPr/>
        </p:nvSpPr>
        <p:spPr>
          <a:xfrm>
            <a:off x="617270" y="6918767"/>
            <a:ext cx="2448272" cy="2160240"/>
          </a:xfrm>
          <a:prstGeom prst="hear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44458" y="1794926"/>
            <a:ext cx="2253600" cy="646331"/>
          </a:xfrm>
          <a:prstGeom prst="rect">
            <a:avLst/>
          </a:prstGeom>
        </p:spPr>
        <p:txBody>
          <a:bodyPr wrap="square">
            <a:spAutoFit/>
          </a:bodyPr>
          <a:lstStyle/>
          <a:p>
            <a:pPr algn="ctr"/>
            <a:r>
              <a:rPr lang="en-US" altLang="es-MX" sz="1200" dirty="0" smtClean="0">
                <a:latin typeface="Arial" panose="020B0604020202020204" pitchFamily="34" charset="0"/>
                <a:cs typeface="Arial" panose="020B0604020202020204" pitchFamily="34" charset="0"/>
              </a:rPr>
              <a:t>CL reconciled the 2 brothers by dying to her carnal mind and conquered with </a:t>
            </a:r>
            <a:r>
              <a:rPr lang="en-US" altLang="es-MX" sz="1200" b="1" dirty="0" smtClean="0">
                <a:solidFill>
                  <a:srgbClr val="FF0000"/>
                </a:solidFill>
                <a:latin typeface="Arial" panose="020B0604020202020204" pitchFamily="34" charset="0"/>
                <a:cs typeface="Arial" panose="020B0604020202020204" pitchFamily="34" charset="0"/>
              </a:rPr>
              <a:t>LOVE</a:t>
            </a:r>
            <a:endParaRPr lang="en-US" sz="1200" b="1" dirty="0">
              <a:solidFill>
                <a:srgbClr val="FF0000"/>
              </a:solidFill>
            </a:endParaRPr>
          </a:p>
        </p:txBody>
      </p:sp>
      <p:sp>
        <p:nvSpPr>
          <p:cNvPr id="5" name="Rectangle 4"/>
          <p:cNvSpPr/>
          <p:nvPr/>
        </p:nvSpPr>
        <p:spPr>
          <a:xfrm>
            <a:off x="744458" y="4656402"/>
            <a:ext cx="2432115" cy="461665"/>
          </a:xfrm>
          <a:prstGeom prst="rect">
            <a:avLst/>
          </a:prstGeom>
        </p:spPr>
        <p:txBody>
          <a:bodyPr wrap="square">
            <a:spAutoFit/>
          </a:bodyPr>
          <a:lstStyle/>
          <a:p>
            <a:pPr algn="ctr"/>
            <a:r>
              <a:rPr lang="en-US" altLang="es-MX" sz="1200" dirty="0" smtClean="0">
                <a:latin typeface="Arial" panose="020B0604020202020204" pitchFamily="34" charset="0"/>
                <a:cs typeface="Arial" panose="020B0604020202020204" pitchFamily="34" charset="0"/>
              </a:rPr>
              <a:t>CL did not mind making herself similar to us to sanctify us</a:t>
            </a:r>
            <a:endParaRPr lang="en-US" sz="1200" dirty="0"/>
          </a:p>
        </p:txBody>
      </p:sp>
      <p:sp>
        <p:nvSpPr>
          <p:cNvPr id="6" name="Rectangle 5"/>
          <p:cNvSpPr/>
          <p:nvPr/>
        </p:nvSpPr>
        <p:spPr>
          <a:xfrm>
            <a:off x="509258" y="7500940"/>
            <a:ext cx="2664295" cy="461665"/>
          </a:xfrm>
          <a:prstGeom prst="rect">
            <a:avLst/>
          </a:prstGeom>
        </p:spPr>
        <p:txBody>
          <a:bodyPr wrap="square">
            <a:spAutoFit/>
          </a:bodyPr>
          <a:lstStyle/>
          <a:p>
            <a:pPr algn="ctr"/>
            <a:r>
              <a:rPr lang="es-CR" altLang="es-MX" sz="1200" dirty="0" err="1" smtClean="0">
                <a:latin typeface="Arial" panose="020B0604020202020204" pitchFamily="34" charset="0"/>
                <a:cs typeface="Arial" panose="020B0604020202020204" pitchFamily="34" charset="0"/>
              </a:rPr>
              <a:t>Because</a:t>
            </a:r>
            <a:r>
              <a:rPr lang="es-CR" altLang="es-MX" sz="1200" dirty="0" smtClean="0">
                <a:latin typeface="Arial" panose="020B0604020202020204" pitchFamily="34" charset="0"/>
                <a:cs typeface="Arial" panose="020B0604020202020204" pitchFamily="34" charset="0"/>
              </a:rPr>
              <a:t> of </a:t>
            </a:r>
            <a:r>
              <a:rPr lang="es-CR" altLang="es-MX" sz="1200" dirty="0" err="1" smtClean="0">
                <a:latin typeface="Arial" panose="020B0604020202020204" pitchFamily="34" charset="0"/>
                <a:cs typeface="Arial" panose="020B0604020202020204" pitchFamily="34" charset="0"/>
              </a:rPr>
              <a:t>Their</a:t>
            </a:r>
            <a:r>
              <a:rPr lang="es-CR" altLang="es-MX" sz="1200" dirty="0" smtClean="0">
                <a:latin typeface="Arial" panose="020B0604020202020204" pitchFamily="34" charset="0"/>
                <a:cs typeface="Arial" panose="020B0604020202020204" pitchFamily="34" charset="0"/>
              </a:rPr>
              <a:t> </a:t>
            </a:r>
            <a:r>
              <a:rPr lang="es-CR" altLang="es-MX" sz="1200" dirty="0" err="1" smtClean="0">
                <a:latin typeface="Arial" panose="020B0604020202020204" pitchFamily="34" charset="0"/>
                <a:cs typeface="Arial" panose="020B0604020202020204" pitchFamily="34" charset="0"/>
              </a:rPr>
              <a:t>great</a:t>
            </a:r>
            <a:r>
              <a:rPr lang="es-CR" altLang="es-MX" sz="1200" dirty="0" smtClean="0">
                <a:latin typeface="Arial" panose="020B0604020202020204" pitchFamily="34" charset="0"/>
                <a:cs typeface="Arial" panose="020B0604020202020204" pitchFamily="34" charset="0"/>
              </a:rPr>
              <a:t> </a:t>
            </a:r>
            <a:r>
              <a:rPr lang="es-CR" altLang="es-MX" sz="1200" b="1" dirty="0" smtClean="0">
                <a:solidFill>
                  <a:srgbClr val="FF0000"/>
                </a:solidFill>
                <a:latin typeface="Arial" panose="020B0604020202020204" pitchFamily="34" charset="0"/>
                <a:cs typeface="Arial" panose="020B0604020202020204" pitchFamily="34" charset="0"/>
              </a:rPr>
              <a:t>LOVE</a:t>
            </a:r>
            <a:r>
              <a:rPr lang="es-CR" altLang="es-MX" sz="1200" dirty="0" smtClean="0">
                <a:latin typeface="Arial" panose="020B0604020202020204" pitchFamily="34" charset="0"/>
                <a:cs typeface="Arial" panose="020B0604020202020204" pitchFamily="34" charset="0"/>
              </a:rPr>
              <a:t> ML </a:t>
            </a:r>
            <a:r>
              <a:rPr lang="es-CR" altLang="es-MX" sz="1200" dirty="0" err="1" smtClean="0">
                <a:latin typeface="Arial" panose="020B0604020202020204" pitchFamily="34" charset="0"/>
                <a:cs typeface="Arial" panose="020B0604020202020204" pitchFamily="34" charset="0"/>
              </a:rPr>
              <a:t>saved</a:t>
            </a:r>
            <a:r>
              <a:rPr lang="es-CR" altLang="es-MX" sz="1200" dirty="0" smtClean="0">
                <a:latin typeface="Arial" panose="020B0604020202020204" pitchFamily="34" charset="0"/>
                <a:cs typeface="Arial" panose="020B0604020202020204" pitchFamily="34" charset="0"/>
              </a:rPr>
              <a:t> </a:t>
            </a:r>
            <a:r>
              <a:rPr lang="es-CR" altLang="es-MX" sz="1200" dirty="0" err="1" smtClean="0">
                <a:latin typeface="Arial" panose="020B0604020202020204" pitchFamily="34" charset="0"/>
                <a:cs typeface="Arial" panose="020B0604020202020204" pitchFamily="34" charset="0"/>
              </a:rPr>
              <a:t>us</a:t>
            </a:r>
            <a:endParaRPr lang="en-US" sz="1200" dirty="0"/>
          </a:p>
        </p:txBody>
      </p:sp>
      <p:sp>
        <p:nvSpPr>
          <p:cNvPr id="22" name="Rectangle 21"/>
          <p:cNvSpPr/>
          <p:nvPr/>
        </p:nvSpPr>
        <p:spPr>
          <a:xfrm>
            <a:off x="4196368" y="1848128"/>
            <a:ext cx="2289332" cy="646331"/>
          </a:xfrm>
          <a:prstGeom prst="rect">
            <a:avLst/>
          </a:prstGeom>
        </p:spPr>
        <p:txBody>
          <a:bodyPr wrap="square">
            <a:spAutoFit/>
          </a:bodyPr>
          <a:lstStyle/>
          <a:p>
            <a:pPr algn="ctr"/>
            <a:r>
              <a:rPr lang="en-US" altLang="es-MX" sz="1200" dirty="0">
                <a:latin typeface="Arial" panose="020B0604020202020204" pitchFamily="34" charset="0"/>
                <a:cs typeface="Arial" panose="020B0604020202020204" pitchFamily="34" charset="0"/>
              </a:rPr>
              <a:t>CL reconciled the 2 brothers by dying to her carnal mind and conquered with </a:t>
            </a:r>
            <a:r>
              <a:rPr lang="en-US" altLang="es-MX" sz="1200" b="1" dirty="0">
                <a:solidFill>
                  <a:srgbClr val="FF0000"/>
                </a:solidFill>
                <a:latin typeface="Arial" panose="020B0604020202020204" pitchFamily="34" charset="0"/>
                <a:cs typeface="Arial" panose="020B0604020202020204" pitchFamily="34" charset="0"/>
              </a:rPr>
              <a:t>LOVE</a:t>
            </a:r>
            <a:endParaRPr lang="en-US" sz="1200" b="1" dirty="0">
              <a:solidFill>
                <a:srgbClr val="FF0000"/>
              </a:solidFill>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688" y="7962605"/>
            <a:ext cx="1211934" cy="623290"/>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7065" y="7962605"/>
            <a:ext cx="1211934" cy="623290"/>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2021" y="5074895"/>
            <a:ext cx="1204113" cy="732149"/>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4886" y="5074895"/>
            <a:ext cx="1204113" cy="732149"/>
          </a:xfrm>
          <a:prstGeom prst="rect">
            <a:avLst/>
          </a:prstGeom>
        </p:spPr>
      </p:pic>
      <p:pic>
        <p:nvPicPr>
          <p:cNvPr id="27" name="Picture 26"/>
          <p:cNvPicPr/>
          <p:nvPr/>
        </p:nvPicPr>
        <p:blipFill>
          <a:blip r:embed="rId5" cstate="print">
            <a:extLst>
              <a:ext uri="{28A0092B-C50C-407E-A947-70E740481C1C}">
                <a14:useLocalDpi xmlns:a14="http://schemas.microsoft.com/office/drawing/2010/main" val="0"/>
              </a:ext>
            </a:extLst>
          </a:blip>
          <a:stretch>
            <a:fillRect/>
          </a:stretch>
        </p:blipFill>
        <p:spPr>
          <a:xfrm>
            <a:off x="1264211" y="2411760"/>
            <a:ext cx="1154390" cy="784584"/>
          </a:xfrm>
          <a:prstGeom prst="rect">
            <a:avLst/>
          </a:prstGeom>
        </p:spPr>
      </p:pic>
      <p:pic>
        <p:nvPicPr>
          <p:cNvPr id="28" name="Picture 27"/>
          <p:cNvPicPr/>
          <p:nvPr/>
        </p:nvPicPr>
        <p:blipFill>
          <a:blip r:embed="rId5" cstate="print">
            <a:extLst>
              <a:ext uri="{28A0092B-C50C-407E-A947-70E740481C1C}">
                <a14:useLocalDpi xmlns:a14="http://schemas.microsoft.com/office/drawing/2010/main" val="0"/>
              </a:ext>
            </a:extLst>
          </a:blip>
          <a:stretch>
            <a:fillRect/>
          </a:stretch>
        </p:blipFill>
        <p:spPr>
          <a:xfrm>
            <a:off x="4766037" y="2459567"/>
            <a:ext cx="1154390" cy="784584"/>
          </a:xfrm>
          <a:prstGeom prst="rect">
            <a:avLst/>
          </a:prstGeom>
        </p:spPr>
      </p:pic>
      <p:sp>
        <p:nvSpPr>
          <p:cNvPr id="29" name="Rectangle 28"/>
          <p:cNvSpPr/>
          <p:nvPr/>
        </p:nvSpPr>
        <p:spPr>
          <a:xfrm>
            <a:off x="4034287" y="7453170"/>
            <a:ext cx="2664295" cy="461665"/>
          </a:xfrm>
          <a:prstGeom prst="rect">
            <a:avLst/>
          </a:prstGeom>
        </p:spPr>
        <p:txBody>
          <a:bodyPr wrap="square">
            <a:spAutoFit/>
          </a:bodyPr>
          <a:lstStyle/>
          <a:p>
            <a:pPr algn="ctr"/>
            <a:r>
              <a:rPr lang="es-CR" altLang="es-MX" sz="1200" dirty="0" err="1">
                <a:latin typeface="Arial" panose="020B0604020202020204" pitchFamily="34" charset="0"/>
                <a:cs typeface="Arial" panose="020B0604020202020204" pitchFamily="34" charset="0"/>
              </a:rPr>
              <a:t>Because</a:t>
            </a:r>
            <a:r>
              <a:rPr lang="es-CR" altLang="es-MX" sz="1200" dirty="0">
                <a:latin typeface="Arial" panose="020B0604020202020204" pitchFamily="34" charset="0"/>
                <a:cs typeface="Arial" panose="020B0604020202020204" pitchFamily="34" charset="0"/>
              </a:rPr>
              <a:t> of </a:t>
            </a:r>
            <a:r>
              <a:rPr lang="es-CR" altLang="es-MX" sz="1200" dirty="0" err="1">
                <a:latin typeface="Arial" panose="020B0604020202020204" pitchFamily="34" charset="0"/>
                <a:cs typeface="Arial" panose="020B0604020202020204" pitchFamily="34" charset="0"/>
              </a:rPr>
              <a:t>Their</a:t>
            </a:r>
            <a:r>
              <a:rPr lang="es-CR" altLang="es-MX" sz="1200" dirty="0">
                <a:latin typeface="Arial" panose="020B0604020202020204" pitchFamily="34" charset="0"/>
                <a:cs typeface="Arial" panose="020B0604020202020204" pitchFamily="34" charset="0"/>
              </a:rPr>
              <a:t> </a:t>
            </a:r>
            <a:r>
              <a:rPr lang="es-CR" altLang="es-MX" sz="1200" dirty="0" err="1">
                <a:latin typeface="Arial" panose="020B0604020202020204" pitchFamily="34" charset="0"/>
                <a:cs typeface="Arial" panose="020B0604020202020204" pitchFamily="34" charset="0"/>
              </a:rPr>
              <a:t>great</a:t>
            </a:r>
            <a:r>
              <a:rPr lang="es-CR" altLang="es-MX" sz="1200" dirty="0">
                <a:latin typeface="Arial" panose="020B0604020202020204" pitchFamily="34" charset="0"/>
                <a:cs typeface="Arial" panose="020B0604020202020204" pitchFamily="34" charset="0"/>
              </a:rPr>
              <a:t> </a:t>
            </a:r>
            <a:r>
              <a:rPr lang="es-CR" altLang="es-MX" sz="1200" b="1" dirty="0">
                <a:solidFill>
                  <a:srgbClr val="FF0000"/>
                </a:solidFill>
                <a:latin typeface="Arial" panose="020B0604020202020204" pitchFamily="34" charset="0"/>
                <a:cs typeface="Arial" panose="020B0604020202020204" pitchFamily="34" charset="0"/>
              </a:rPr>
              <a:t>LOVE</a:t>
            </a:r>
            <a:r>
              <a:rPr lang="es-CR" altLang="es-MX" sz="1200" dirty="0">
                <a:latin typeface="Arial" panose="020B0604020202020204" pitchFamily="34" charset="0"/>
                <a:cs typeface="Arial" panose="020B0604020202020204" pitchFamily="34" charset="0"/>
              </a:rPr>
              <a:t> ML </a:t>
            </a:r>
            <a:r>
              <a:rPr lang="es-CR" altLang="es-MX" sz="1200" dirty="0" err="1">
                <a:latin typeface="Arial" panose="020B0604020202020204" pitchFamily="34" charset="0"/>
                <a:cs typeface="Arial" panose="020B0604020202020204" pitchFamily="34" charset="0"/>
              </a:rPr>
              <a:t>saved</a:t>
            </a:r>
            <a:r>
              <a:rPr lang="es-CR" altLang="es-MX" sz="1200" dirty="0">
                <a:latin typeface="Arial" panose="020B0604020202020204" pitchFamily="34" charset="0"/>
                <a:cs typeface="Arial" panose="020B0604020202020204" pitchFamily="34" charset="0"/>
              </a:rPr>
              <a:t> </a:t>
            </a:r>
            <a:r>
              <a:rPr lang="es-CR" altLang="es-MX" sz="1200" dirty="0" err="1">
                <a:latin typeface="Arial" panose="020B0604020202020204" pitchFamily="34" charset="0"/>
                <a:cs typeface="Arial" panose="020B0604020202020204" pitchFamily="34" charset="0"/>
              </a:rPr>
              <a:t>us</a:t>
            </a:r>
            <a:endParaRPr lang="en-US" sz="1200" dirty="0"/>
          </a:p>
        </p:txBody>
      </p:sp>
      <p:sp>
        <p:nvSpPr>
          <p:cNvPr id="30" name="Rectangle 29"/>
          <p:cNvSpPr/>
          <p:nvPr/>
        </p:nvSpPr>
        <p:spPr>
          <a:xfrm>
            <a:off x="4181143" y="4656403"/>
            <a:ext cx="2432115" cy="461665"/>
          </a:xfrm>
          <a:prstGeom prst="rect">
            <a:avLst/>
          </a:prstGeom>
        </p:spPr>
        <p:txBody>
          <a:bodyPr wrap="square">
            <a:spAutoFit/>
          </a:bodyPr>
          <a:lstStyle/>
          <a:p>
            <a:pPr algn="ctr"/>
            <a:r>
              <a:rPr lang="en-US" altLang="es-MX" sz="1200" dirty="0">
                <a:latin typeface="Arial" panose="020B0604020202020204" pitchFamily="34" charset="0"/>
                <a:cs typeface="Arial" panose="020B0604020202020204" pitchFamily="34" charset="0"/>
              </a:rPr>
              <a:t>CL did not mind making herself similar to us to sanctify us</a:t>
            </a:r>
            <a:endParaRPr lang="en-US" sz="1200" dirty="0"/>
          </a:p>
        </p:txBody>
      </p:sp>
      <p:sp>
        <p:nvSpPr>
          <p:cNvPr id="31" name="22 Rectángulo"/>
          <p:cNvSpPr>
            <a:spLocks noChangeArrowheads="1"/>
          </p:cNvSpPr>
          <p:nvPr/>
        </p:nvSpPr>
        <p:spPr bwMode="auto">
          <a:xfrm>
            <a:off x="1116466" y="62702"/>
            <a:ext cx="4625068" cy="400110"/>
          </a:xfrm>
          <a:prstGeom prst="rect">
            <a:avLst/>
          </a:prstGeom>
          <a:noFill/>
          <a:ln w="9525">
            <a:noFill/>
            <a:miter lim="800000"/>
            <a:headEnd/>
            <a:tailEnd/>
          </a:ln>
        </p:spPr>
        <p:txBody>
          <a:bodyPr wrap="square">
            <a:spAutoFit/>
          </a:bodyPr>
          <a:lstStyle/>
          <a:p>
            <a:pPr algn="ctr" eaLnBrk="1" hangingPunct="1"/>
            <a:r>
              <a:rPr lang="en-US" altLang="es-MX" sz="2000" b="1" dirty="0" smtClean="0">
                <a:latin typeface="Harrington" panose="04040505050A02020702" pitchFamily="82" charset="0"/>
              </a:rPr>
              <a:t>The King of Salem – Government of God</a:t>
            </a:r>
            <a:endParaRPr lang="en-US" altLang="es-MX" sz="2000" dirty="0">
              <a:latin typeface="Harrington" panose="04040505050A02020702" pitchFamily="82" charset="0"/>
            </a:endParaRPr>
          </a:p>
        </p:txBody>
      </p:sp>
      <p:pic>
        <p:nvPicPr>
          <p:cNvPr id="32" name="Picture 31"/>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51087" y="-58206"/>
            <a:ext cx="1116466" cy="1101814"/>
          </a:xfrm>
          <a:prstGeom prst="rect">
            <a:avLst/>
          </a:prstGeom>
        </p:spPr>
      </p:pic>
      <p:sp>
        <p:nvSpPr>
          <p:cNvPr id="33" name="Rectangle 32"/>
          <p:cNvSpPr/>
          <p:nvPr/>
        </p:nvSpPr>
        <p:spPr>
          <a:xfrm>
            <a:off x="1307567" y="454589"/>
            <a:ext cx="4492003" cy="523220"/>
          </a:xfrm>
          <a:prstGeom prst="rect">
            <a:avLst/>
          </a:prstGeom>
        </p:spPr>
        <p:txBody>
          <a:bodyPr wrap="square">
            <a:spAutoFit/>
          </a:bodyPr>
          <a:lstStyle/>
          <a:p>
            <a:pPr algn="ctr" eaLnBrk="1" hangingPunct="1"/>
            <a:r>
              <a:rPr lang="en-US" altLang="es-MX" sz="1400" u="sng" dirty="0" smtClean="0">
                <a:latin typeface="Century Gothic" panose="020B0502020202020204" pitchFamily="34" charset="0"/>
                <a:ea typeface="Kozuka Gothic Pr6N L" panose="020B0200000000000000" pitchFamily="34" charset="-128"/>
                <a:cs typeface="Gisha" panose="020B0502040204020203" pitchFamily="34" charset="-79"/>
              </a:rPr>
              <a:t>Lesson #145 The Great Love of God MelquisedecLisbet </a:t>
            </a:r>
          </a:p>
        </p:txBody>
      </p:sp>
    </p:spTree>
    <p:extLst>
      <p:ext uri="{BB962C8B-B14F-4D97-AF65-F5344CB8AC3E}">
        <p14:creationId xmlns:p14="http://schemas.microsoft.com/office/powerpoint/2010/main" val="3906467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3" y="34086"/>
            <a:ext cx="1179120" cy="874450"/>
          </a:xfrm>
          <a:prstGeom prst="rect">
            <a:avLst/>
          </a:prstGeom>
        </p:spPr>
      </p:pic>
      <p:sp>
        <p:nvSpPr>
          <p:cNvPr id="8" name="22 Rectángulo"/>
          <p:cNvSpPr>
            <a:spLocks noChangeArrowheads="1"/>
          </p:cNvSpPr>
          <p:nvPr/>
        </p:nvSpPr>
        <p:spPr bwMode="auto">
          <a:xfrm>
            <a:off x="1116466" y="62702"/>
            <a:ext cx="4625068" cy="400110"/>
          </a:xfrm>
          <a:prstGeom prst="rect">
            <a:avLst/>
          </a:prstGeom>
          <a:noFill/>
          <a:ln w="9525">
            <a:noFill/>
            <a:miter lim="800000"/>
            <a:headEnd/>
            <a:tailEnd/>
          </a:ln>
        </p:spPr>
        <p:txBody>
          <a:bodyPr wrap="square">
            <a:spAutoFit/>
          </a:bodyPr>
          <a:lstStyle/>
          <a:p>
            <a:pPr algn="ctr" eaLnBrk="1" hangingPunct="1"/>
            <a:r>
              <a:rPr lang="en-US" altLang="es-MX" sz="2000" b="1" dirty="0" smtClean="0">
                <a:latin typeface="Harrington" panose="04040505050A02020702" pitchFamily="82" charset="0"/>
              </a:rPr>
              <a:t>The King of Salem – Government of God</a:t>
            </a:r>
            <a:endParaRPr lang="en-US" altLang="es-MX" sz="2000" dirty="0">
              <a:latin typeface="Harrington" panose="04040505050A02020702" pitchFamily="82" charset="0"/>
            </a:endParaRPr>
          </a:p>
        </p:txBody>
      </p:sp>
      <p:pic>
        <p:nvPicPr>
          <p:cNvPr id="11"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51087" y="-58206"/>
            <a:ext cx="1116466" cy="1101814"/>
          </a:xfrm>
          <a:prstGeom prst="rect">
            <a:avLst/>
          </a:prstGeom>
        </p:spPr>
      </p:pic>
      <p:sp>
        <p:nvSpPr>
          <p:cNvPr id="12" name="Rectangle 11"/>
          <p:cNvSpPr/>
          <p:nvPr/>
        </p:nvSpPr>
        <p:spPr>
          <a:xfrm>
            <a:off x="1307567" y="454589"/>
            <a:ext cx="4492003" cy="523220"/>
          </a:xfrm>
          <a:prstGeom prst="rect">
            <a:avLst/>
          </a:prstGeom>
        </p:spPr>
        <p:txBody>
          <a:bodyPr wrap="square">
            <a:spAutoFit/>
          </a:bodyPr>
          <a:lstStyle/>
          <a:p>
            <a:pPr algn="ctr" eaLnBrk="1" hangingPunct="1"/>
            <a:r>
              <a:rPr lang="en-US" altLang="es-MX" sz="1400" u="sng" dirty="0" smtClean="0">
                <a:latin typeface="Century Gothic" panose="020B0502020202020204" pitchFamily="34" charset="0"/>
                <a:ea typeface="Kozuka Gothic Pr6N L" panose="020B0200000000000000" pitchFamily="34" charset="-128"/>
                <a:cs typeface="Gisha" panose="020B0502040204020203" pitchFamily="34" charset="-79"/>
              </a:rPr>
              <a:t>Lesson #145 The Great Love of God MelquisedecLisbet </a:t>
            </a:r>
          </a:p>
        </p:txBody>
      </p:sp>
      <p:pic>
        <p:nvPicPr>
          <p:cNvPr id="1026"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7955" y="1014203"/>
            <a:ext cx="5991225" cy="834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262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933189</TotalTime>
  <Words>464</Words>
  <Application>Microsoft Office PowerPoint</Application>
  <PresentationFormat>On-screen Show (4:3)</PresentationFormat>
  <Paragraphs>69</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Willington</dc:creator>
  <cp:lastModifiedBy>Tanyacxoxo</cp:lastModifiedBy>
  <cp:revision>7304</cp:revision>
  <cp:lastPrinted>2015-12-22T05:03:42Z</cp:lastPrinted>
  <dcterms:created xsi:type="dcterms:W3CDTF">2011-04-01T14:17:38Z</dcterms:created>
  <dcterms:modified xsi:type="dcterms:W3CDTF">2017-08-26T04:26:22Z</dcterms:modified>
</cp:coreProperties>
</file>