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4" r:id="rId4"/>
    <p:sldId id="286"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19F"/>
    <a:srgbClr val="F96FD5"/>
    <a:srgbClr val="FB9BE2"/>
    <a:srgbClr val="F6BB00"/>
    <a:srgbClr val="FF0066"/>
    <a:srgbClr val="F81D06"/>
    <a:srgbClr val="2006BA"/>
    <a:srgbClr val="FFFBEF"/>
    <a:srgbClr val="FFF9E7"/>
    <a:srgbClr val="1783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4206" autoAdjust="0"/>
  </p:normalViewPr>
  <p:slideViewPr>
    <p:cSldViewPr>
      <p:cViewPr>
        <p:scale>
          <a:sx n="99" d="100"/>
          <a:sy n="99" d="100"/>
        </p:scale>
        <p:origin x="1180" y="-42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29/06/2023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29/06/2023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29/06/2023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hyperlink" Target="https://www.publicdomainpictures.net/view-image.php?image=85632&amp;picture=frontiere-etoil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5C2289B-344D-F14B-7FFC-0B07383F5F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922" y="5528355"/>
            <a:ext cx="532941" cy="48766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7357" y="216627"/>
            <a:ext cx="618506" cy="428163"/>
          </a:xfrm>
          <a:prstGeom prst="rect">
            <a:avLst/>
          </a:prstGeom>
        </p:spPr>
      </p:pic>
      <p:sp>
        <p:nvSpPr>
          <p:cNvPr id="11" name="Rectangle 10"/>
          <p:cNvSpPr/>
          <p:nvPr/>
        </p:nvSpPr>
        <p:spPr>
          <a:xfrm>
            <a:off x="401658" y="860404"/>
            <a:ext cx="60873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#451 Be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Still</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Waiting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a:t>
            </a:r>
          </a:p>
        </p:txBody>
      </p:sp>
      <p:sp>
        <p:nvSpPr>
          <p:cNvPr id="2" name="TextBox 1"/>
          <p:cNvSpPr txBox="1"/>
          <p:nvPr/>
        </p:nvSpPr>
        <p:spPr>
          <a:xfrm>
            <a:off x="188639" y="1547664"/>
            <a:ext cx="6480720" cy="7694414"/>
          </a:xfrm>
          <a:prstGeom prst="rect">
            <a:avLst/>
          </a:prstGeom>
          <a:noFill/>
          <a:ln w="28575">
            <a:noFill/>
            <a:prstDash val="dashDot"/>
          </a:ln>
        </p:spPr>
        <p:txBody>
          <a:bodyPr wrap="square" rtlCol="0">
            <a:spAutoFit/>
          </a:bodyPr>
          <a:lstStyle/>
          <a:p>
            <a:pPr algn="ctr"/>
            <a:r>
              <a:rPr lang="en-US" sz="1200" dirty="0">
                <a:latin typeface="Arial" panose="020B0604020202020204" pitchFamily="34" charset="0"/>
                <a:cs typeface="Arial" panose="020B0604020202020204" pitchFamily="34" charset="0"/>
              </a:rPr>
              <a:t>Faithful brothers, today Christ Lisbet speaks to us about the importance of </a:t>
            </a:r>
          </a:p>
          <a:p>
            <a:pPr algn="ctr"/>
            <a:r>
              <a:rPr lang="en-US" sz="1200" dirty="0">
                <a:latin typeface="Arial" panose="020B0604020202020204" pitchFamily="34" charset="0"/>
                <a:cs typeface="Arial" panose="020B0604020202020204" pitchFamily="34" charset="0"/>
              </a:rPr>
              <a:t>being still, listening to and obeying Her words, waiting with the Patience and </a:t>
            </a:r>
          </a:p>
          <a:p>
            <a:pPr algn="ctr"/>
            <a:r>
              <a:rPr lang="en-US" sz="1200" dirty="0">
                <a:latin typeface="Arial" panose="020B0604020202020204" pitchFamily="34" charset="0"/>
                <a:cs typeface="Arial" panose="020B0604020202020204" pitchFamily="34" charset="0"/>
              </a:rPr>
              <a:t>Faith of Christ Lisbet for what God MelquisedecLisbet have promised to be fulfilled.</a:t>
            </a:r>
          </a:p>
          <a:p>
            <a:pPr algn="ctr"/>
            <a:r>
              <a:rPr lang="en-US" sz="1000" b="1" dirty="0">
                <a:solidFill>
                  <a:srgbClr val="FF0000"/>
                </a:solidFill>
                <a:latin typeface="Arial" panose="020B0604020202020204" pitchFamily="34" charset="0"/>
                <a:cs typeface="Arial" panose="020B0604020202020204" pitchFamily="34" charset="0"/>
              </a:rPr>
              <a:t>Clip</a:t>
            </a:r>
          </a:p>
          <a:p>
            <a:r>
              <a:rPr lang="en-US" sz="1200" dirty="0">
                <a:latin typeface="Arial" panose="020B0604020202020204" pitchFamily="34" charset="0"/>
                <a:cs typeface="Arial" panose="020B0604020202020204" pitchFamily="34" charset="0"/>
              </a:rPr>
              <a:t>Christ explains that just like the dew comes everyday at dawn, all of the Beauty and Holiness of God the Father Melquisedec is reflected in Christ Lisbet and in all of her body- us, holy brothers. </a:t>
            </a:r>
            <a:r>
              <a:rPr lang="en-US" sz="1200" u="sng" dirty="0">
                <a:latin typeface="Arial" panose="020B0604020202020204" pitchFamily="34" charset="0"/>
                <a:cs typeface="Arial" panose="020B0604020202020204" pitchFamily="34" charset="0"/>
              </a:rPr>
              <a:t>The Faith and Patience of Christ are necessary for this spiritual transition we are going through, which takes time, but is Accurate</a:t>
            </a:r>
            <a:r>
              <a:rPr lang="en-US" sz="12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is important to not follow what we see in the world, or what people say, because they do not know what truly pleases God. </a:t>
            </a:r>
            <a:r>
              <a:rPr lang="en-US" sz="1200" u="sng" dirty="0">
                <a:latin typeface="Arial" panose="020B0604020202020204" pitchFamily="34" charset="0"/>
                <a:cs typeface="Arial" panose="020B0604020202020204" pitchFamily="34" charset="0"/>
              </a:rPr>
              <a:t>We should only listen and follow the instruction of Christ</a:t>
            </a:r>
            <a:r>
              <a:rPr lang="en-US" sz="1200" dirty="0">
                <a:latin typeface="Arial" panose="020B0604020202020204" pitchFamily="34" charset="0"/>
                <a:cs typeface="Arial" panose="020B0604020202020204" pitchFamily="34" charset="0"/>
              </a:rPr>
              <a:t>. Those words that are Wise, Pure and full of Love, clean our mind changing our way of thinking, speaking, and acting.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know the Great name of God and we know how to ask God the Father in the almighty name of Christ Lisbet.  </a:t>
            </a:r>
            <a:r>
              <a:rPr lang="en-US" sz="1200" u="sng" dirty="0">
                <a:latin typeface="Arial" panose="020B0604020202020204" pitchFamily="34" charset="0"/>
                <a:cs typeface="Arial" panose="020B0604020202020204" pitchFamily="34" charset="0"/>
              </a:rPr>
              <a:t>We are in a time when we can see the changes in our lives. We can see the spiritual growth that we have achieved by having the Faith and Patience of Christ Lisbet, who fulfills everything promised</a:t>
            </a:r>
            <a:r>
              <a:rPr lang="en-US" sz="12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We should know to Wait with Patience and be Still, without worrying or getting anxious, while everything God has promised is fulfilled</a:t>
            </a:r>
            <a:r>
              <a:rPr lang="en-US" sz="1200" dirty="0">
                <a:latin typeface="Arial" panose="020B0604020202020204" pitchFamily="34" charset="0"/>
                <a:cs typeface="Arial" panose="020B0604020202020204" pitchFamily="34" charset="0"/>
              </a:rPr>
              <a:t>. It takes time to be like Christ Lisbet; kind, holy, loving, respectful, wise, patient, and tolerant. We need to be like Christ. She is our example to follow.</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we </a:t>
            </a:r>
            <a:r>
              <a:rPr lang="en-US" sz="1200" u="sng" dirty="0">
                <a:latin typeface="Arial" panose="020B0604020202020204" pitchFamily="34" charset="0"/>
                <a:cs typeface="Arial" panose="020B0604020202020204" pitchFamily="34" charset="0"/>
              </a:rPr>
              <a:t>are faithful witnesses of how Christ, </a:t>
            </a:r>
            <a:r>
              <a:rPr lang="en-US" sz="1200" dirty="0">
                <a:latin typeface="Arial" panose="020B0604020202020204" pitchFamily="34" charset="0"/>
                <a:cs typeface="Arial" panose="020B0604020202020204" pitchFamily="34" charset="0"/>
              </a:rPr>
              <a:t> by speaking and doing everything that </a:t>
            </a:r>
          </a:p>
          <a:p>
            <a:r>
              <a:rPr lang="en-US" sz="1200" dirty="0">
                <a:latin typeface="Arial" panose="020B0604020202020204" pitchFamily="34" charset="0"/>
                <a:cs typeface="Arial" panose="020B0604020202020204" pitchFamily="34" charset="0"/>
              </a:rPr>
              <a:t>God the Father communicates to Her, </a:t>
            </a:r>
            <a:r>
              <a:rPr lang="en-US" sz="1200" u="sng" dirty="0">
                <a:latin typeface="Arial" panose="020B0604020202020204" pitchFamily="34" charset="0"/>
                <a:cs typeface="Arial" panose="020B0604020202020204" pitchFamily="34" charset="0"/>
              </a:rPr>
              <a:t>has become God the Father and Mother</a:t>
            </a:r>
            <a:r>
              <a:rPr lang="en-US" sz="1200" dirty="0">
                <a:latin typeface="Arial" panose="020B0604020202020204" pitchFamily="34" charset="0"/>
                <a:cs typeface="Arial" panose="020B0604020202020204" pitchFamily="34" charset="0"/>
              </a:rPr>
              <a:t> before our own eyes. She is just like Him. They are Two in One. </a:t>
            </a:r>
            <a:r>
              <a:rPr lang="en-US" sz="1200" u="sng" dirty="0">
                <a:latin typeface="Arial" panose="020B0604020202020204" pitchFamily="34" charset="0"/>
                <a:cs typeface="Arial" panose="020B0604020202020204" pitchFamily="34" charset="0"/>
              </a:rPr>
              <a:t>God the Father has Honored Her by giving Her His name to be united with Hers, by giving His Wisdom and Power</a:t>
            </a:r>
            <a:r>
              <a:rPr lang="en-US" sz="1200" dirty="0">
                <a:latin typeface="Arial" panose="020B0604020202020204" pitchFamily="34" charset="0"/>
                <a:cs typeface="Arial" panose="020B0604020202020204" pitchFamily="34" charset="0"/>
              </a:rPr>
              <a:t>.  We have been able to experience the Great Power that exists in the name Lisbet. Only God the Father and Mother can change the life of humans permanently.</a:t>
            </a:r>
          </a:p>
          <a:p>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God MelquisedecLisbet have come because of and for Their faithful worshippers, those that Adore Their Holy Spirit and Truth and live according to the Faith of Christ Lisbet, which pleases God</a:t>
            </a:r>
            <a:r>
              <a:rPr lang="en-US" sz="1200" dirty="0">
                <a:latin typeface="Arial" panose="020B0604020202020204" pitchFamily="34" charset="0"/>
                <a:cs typeface="Arial" panose="020B0604020202020204" pitchFamily="34" charset="0"/>
              </a:rPr>
              <a:t>.  By living by the Faith of Christ Lisbet, we can wait peacefully, in stillness and trusting that She will care, help, protect, instruct, love, and fulfill all of Her promises, how only God can.  </a:t>
            </a:r>
          </a:p>
          <a:p>
            <a:endParaRPr lang="en-US" sz="1000" dirty="0">
              <a:latin typeface="Arial" panose="020B0604020202020204" pitchFamily="34" charset="0"/>
              <a:cs typeface="Arial" panose="020B0604020202020204" pitchFamily="34" charset="0"/>
            </a:endParaRPr>
          </a:p>
          <a:p>
            <a:pPr algn="ctr" eaLnBrk="1" hangingPunct="1"/>
            <a:r>
              <a:rPr lang="en-US" sz="1600" b="1" dirty="0">
                <a:solidFill>
                  <a:srgbClr val="AF419F"/>
                </a:solidFill>
                <a:latin typeface="Arial Rounded MT Bold" panose="020F0704030504030204" pitchFamily="34" charset="0"/>
                <a:cs typeface="Arial" panose="020B0604020202020204" pitchFamily="34" charset="0"/>
              </a:rPr>
              <a:t>Thank you MelquisedecLisbet for teaching us to be Still, Waiting and Trusting in You completely. Amen, Hallelujah! </a:t>
            </a:r>
          </a:p>
          <a:p>
            <a:pPr algn="ctr" eaLnBrk="1" hangingPunct="1"/>
            <a:r>
              <a:rPr lang="en-US" altLang="es-MX" sz="1600" b="1" dirty="0">
                <a:solidFill>
                  <a:srgbClr val="AF419F"/>
                </a:solidFill>
                <a:latin typeface="Arial Rounded MT Bold" panose="020F0704030504030204" pitchFamily="34" charset="0"/>
                <a:cs typeface="Arial" panose="020B0604020202020204" pitchFamily="34" charset="0"/>
              </a:rPr>
              <a:t>F</a:t>
            </a:r>
            <a:r>
              <a:rPr lang="en-US" altLang="es-MX" sz="1600" b="1" dirty="0">
                <a:solidFill>
                  <a:srgbClr val="AF419F"/>
                </a:solidFill>
                <a:latin typeface="Arial Rounded MT Bold" panose="020F0704030504030204" pitchFamily="34" charset="0"/>
              </a:rPr>
              <a:t>or MelquisedecLisbet! </a:t>
            </a:r>
            <a:r>
              <a:rPr lang="en-US" altLang="es-MX" sz="1600" b="1" dirty="0">
                <a:solidFill>
                  <a:srgbClr val="AF419F"/>
                </a:solidFill>
                <a:latin typeface="Arial Rounded MT Bold" panose="020F0704030504030204" pitchFamily="34" charset="0"/>
                <a:cs typeface="Arial" panose="020B0604020202020204" pitchFamily="34" charset="0"/>
              </a:rPr>
              <a:t>F</a:t>
            </a:r>
            <a:r>
              <a:rPr lang="en-US" altLang="es-MX" sz="1600" b="1" dirty="0">
                <a:solidFill>
                  <a:srgbClr val="AF419F"/>
                </a:solidFill>
                <a:latin typeface="Arial Rounded MT Bold" panose="020F0704030504030204" pitchFamily="34" charset="0"/>
              </a:rPr>
              <a:t>or our Father and our Mother!</a:t>
            </a:r>
            <a:endParaRPr lang="en-US" sz="1600" dirty="0">
              <a:solidFill>
                <a:srgbClr val="AF419F"/>
              </a:solidFill>
              <a:latin typeface="Arial Rounded MT Bold" panose="020F0704030504030204" pitchFamily="34" charset="0"/>
            </a:endParaRPr>
          </a:p>
        </p:txBody>
      </p:sp>
      <p:pic>
        <p:nvPicPr>
          <p:cNvPr id="3" name="Picture 2">
            <a:extLst>
              <a:ext uri="{FF2B5EF4-FFF2-40B4-BE49-F238E27FC236}">
                <a16:creationId xmlns:a16="http://schemas.microsoft.com/office/drawing/2014/main" id="{D45D814B-41FC-AD02-B31F-1F538A3ABA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713" y="1403648"/>
            <a:ext cx="643890" cy="575310"/>
          </a:xfrm>
          <a:prstGeom prst="rect">
            <a:avLst/>
          </a:prstGeom>
        </p:spPr>
      </p:pic>
      <p:pic>
        <p:nvPicPr>
          <p:cNvPr id="4" name="Picture 3">
            <a:extLst>
              <a:ext uri="{FF2B5EF4-FFF2-40B4-BE49-F238E27FC236}">
                <a16:creationId xmlns:a16="http://schemas.microsoft.com/office/drawing/2014/main" id="{44370F22-FE86-CF9E-6739-3977AE2A9F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7025" y="1403648"/>
            <a:ext cx="643890" cy="575310"/>
          </a:xfrm>
          <a:prstGeom prst="rect">
            <a:avLst/>
          </a:prstGeom>
        </p:spPr>
      </p:pic>
      <p:pic>
        <p:nvPicPr>
          <p:cNvPr id="5" name="Picture 4">
            <a:extLst>
              <a:ext uri="{FF2B5EF4-FFF2-40B4-BE49-F238E27FC236}">
                <a16:creationId xmlns:a16="http://schemas.microsoft.com/office/drawing/2014/main" id="{CBC88C48-A8C1-CB6B-CBBE-106C4D4CBC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71132" y="8443041"/>
            <a:ext cx="479202" cy="575310"/>
          </a:xfrm>
          <a:prstGeom prst="rect">
            <a:avLst/>
          </a:prstGeom>
        </p:spPr>
      </p:pic>
      <p:pic>
        <p:nvPicPr>
          <p:cNvPr id="7" name="Picture 6">
            <a:extLst>
              <a:ext uri="{FF2B5EF4-FFF2-40B4-BE49-F238E27FC236}">
                <a16:creationId xmlns:a16="http://schemas.microsoft.com/office/drawing/2014/main" id="{0296CD25-1A6A-B973-D223-3216000F35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8443040"/>
            <a:ext cx="479202" cy="575310"/>
          </a:xfrm>
          <a:prstGeom prst="rect">
            <a:avLst/>
          </a:prstGeom>
        </p:spPr>
      </p:pic>
      <p:pic>
        <p:nvPicPr>
          <p:cNvPr id="6" name="Picture 5">
            <a:extLst>
              <a:ext uri="{FF2B5EF4-FFF2-40B4-BE49-F238E27FC236}">
                <a16:creationId xmlns:a16="http://schemas.microsoft.com/office/drawing/2014/main" id="{4BAD2101-9392-84E8-EA57-D5F89903FAD8}"/>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49" y="1835696"/>
            <a:ext cx="6211097" cy="400109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3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&amp; 4 for the older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of the topic</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a:t>
            </a:r>
            <a:r>
              <a:rPr lang="es-CR" sz="1200" dirty="0">
                <a:latin typeface="Arial" panose="020B0604020202020204" pitchFamily="34" charset="0"/>
                <a:cs typeface="Arial" panose="020B0604020202020204" pitchFamily="34" charset="0"/>
              </a:rPr>
              <a:t>:</a:t>
            </a:r>
            <a:endParaRPr lang="es-CR" sz="1200" dirty="0">
              <a:solidFill>
                <a:srgbClr val="FF0000"/>
              </a:solidFill>
              <a:latin typeface="Arial" panose="020B0604020202020204" pitchFamily="34" charset="0"/>
              <a:cs typeface="Arial" panose="020B0604020202020204" pitchFamily="34" charset="0"/>
            </a:endParaRPr>
          </a:p>
          <a:p>
            <a:pPr marL="228600" indent="-228600">
              <a:buFont typeface="+mj-lt"/>
              <a:buAutoNum type="arabicPeriod"/>
            </a:pPr>
            <a:r>
              <a:rPr lang="en-US" sz="1200" dirty="0">
                <a:latin typeface="Arial" panose="020B0604020202020204" pitchFamily="34" charset="0"/>
                <a:cs typeface="Arial" panose="020B0604020202020204" pitchFamily="34" charset="0"/>
              </a:rPr>
              <a:t>What two things are necessary to go through the spiritual transition we are living today?  </a:t>
            </a:r>
            <a:r>
              <a:rPr lang="en-US" sz="1200" dirty="0">
                <a:solidFill>
                  <a:schemeClr val="accent4">
                    <a:lumMod val="75000"/>
                  </a:schemeClr>
                </a:solidFill>
                <a:latin typeface="Arial" panose="020B0604020202020204" pitchFamily="34" charset="0"/>
                <a:cs typeface="Arial" panose="020B0604020202020204" pitchFamily="34" charset="0"/>
              </a:rPr>
              <a:t> </a:t>
            </a:r>
            <a:r>
              <a:rPr lang="en-US" sz="1200" b="1" dirty="0">
                <a:solidFill>
                  <a:srgbClr val="AF419F"/>
                </a:solidFill>
                <a:latin typeface="Arial" panose="020B0604020202020204" pitchFamily="34" charset="0"/>
                <a:cs typeface="Arial" panose="020B0604020202020204" pitchFamily="34" charset="0"/>
              </a:rPr>
              <a:t>The faith and the patience of Christ Lisbet.</a:t>
            </a:r>
          </a:p>
          <a:p>
            <a:pPr marL="228600" indent="-228600">
              <a:buFont typeface="+mj-lt"/>
              <a:buAutoNum type="arabicPeriod"/>
            </a:pPr>
            <a:r>
              <a:rPr lang="en-US" sz="1200" dirty="0">
                <a:latin typeface="Arial" panose="020B0604020202020204" pitchFamily="34" charset="0"/>
                <a:cs typeface="Arial" panose="020B0604020202020204" pitchFamily="34" charset="0"/>
              </a:rPr>
              <a:t>What does it mean to stay still and wait on Christ Lisbet? </a:t>
            </a:r>
            <a:r>
              <a:rPr lang="en-US" sz="1200" b="1" dirty="0">
                <a:solidFill>
                  <a:srgbClr val="AF419F"/>
                </a:solidFill>
                <a:latin typeface="Arial" panose="020B0604020202020204" pitchFamily="34" charset="0"/>
                <a:cs typeface="Arial" panose="020B0604020202020204" pitchFamily="34" charset="0"/>
              </a:rPr>
              <a:t>We should Wait with Patience and be Still without worry or being anxious, while everything promised by God is fulfilled. This takes time but is accurate.          </a:t>
            </a:r>
            <a:r>
              <a:rPr lang="en-US" sz="1200" b="1" dirty="0">
                <a:solidFill>
                  <a:srgbClr val="F96FD5"/>
                </a:solidFill>
                <a:latin typeface="Arial" panose="020B0604020202020204" pitchFamily="34" charset="0"/>
                <a:cs typeface="Arial" panose="020B0604020202020204" pitchFamily="34" charset="0"/>
              </a:rPr>
              <a:t>  </a:t>
            </a:r>
            <a:endParaRPr lang="en-US" sz="1200" dirty="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a:t>
            </a:r>
            <a:r>
              <a:rPr lang="es-CR" altLang="es-MX" sz="1200" dirty="0">
                <a:latin typeface="Arial" panose="020B0604020202020204" pitchFamily="34" charset="0"/>
                <a:cs typeface="Arial" panose="020B0604020202020204" pitchFamily="34" charset="0"/>
              </a:rPr>
              <a:t>.</a:t>
            </a:r>
          </a:p>
          <a:p>
            <a:endParaRPr lang="es-CR"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I am Still</a:t>
            </a:r>
          </a:p>
          <a:p>
            <a:pPr marL="0" lvl="1"/>
            <a:r>
              <a:rPr lang="en-US" sz="1200" dirty="0">
                <a:latin typeface="Arial" panose="020B0604020202020204" pitchFamily="34" charset="0"/>
                <a:cs typeface="Arial" panose="020B0604020202020204" pitchFamily="34" charset="0"/>
              </a:rPr>
              <a:t>The children will make a drawing on page 3 that reflects how they are still, waiting for Christ Lisbet to fulfill all the promises.</a:t>
            </a:r>
          </a:p>
          <a:p>
            <a:pPr marL="0" lvl="1"/>
            <a:endParaRPr lang="en-US"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Materials:</a:t>
            </a:r>
          </a:p>
          <a:p>
            <a:pPr marL="0" lvl="1"/>
            <a:r>
              <a:rPr lang="en-US" sz="1200" dirty="0">
                <a:latin typeface="Arial" panose="020B0604020202020204" pitchFamily="34" charset="0"/>
                <a:cs typeface="Arial" panose="020B0604020202020204" pitchFamily="34" charset="0"/>
              </a:rPr>
              <a:t>Crayons/ colored pencils</a:t>
            </a:r>
          </a:p>
          <a:p>
            <a:pPr marL="0" lvl="1"/>
            <a:r>
              <a:rPr lang="en-US" sz="1200" dirty="0">
                <a:latin typeface="Arial" panose="020B0604020202020204" pitchFamily="34" charset="0"/>
                <a:cs typeface="Arial" panose="020B0604020202020204" pitchFamily="34" charset="0"/>
              </a:rPr>
              <a:t>Pencil </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664561" y="1394216"/>
            <a:ext cx="3528871"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C2A73D56-944F-5E40-EA7E-6745A191ED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32121"/>
            <a:ext cx="618506" cy="428163"/>
          </a:xfrm>
          <a:prstGeom prst="rect">
            <a:avLst/>
          </a:prstGeom>
        </p:spPr>
      </p:pic>
      <p:pic>
        <p:nvPicPr>
          <p:cNvPr id="4" name="Picture 3">
            <a:extLst>
              <a:ext uri="{FF2B5EF4-FFF2-40B4-BE49-F238E27FC236}">
                <a16:creationId xmlns:a16="http://schemas.microsoft.com/office/drawing/2014/main" id="{2E68A378-372A-01CA-B38B-AF74455A3164}"/>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F22E0D7C-013F-447F-925F-74B62EAC6197}"/>
              </a:ext>
            </a:extLst>
          </p:cNvPr>
          <p:cNvSpPr/>
          <p:nvPr/>
        </p:nvSpPr>
        <p:spPr>
          <a:xfrm>
            <a:off x="401658" y="860404"/>
            <a:ext cx="60873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#451 Be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Still</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Waiting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a:t>
            </a: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3" name="Picture 12">
            <a:extLst>
              <a:ext uri="{FF2B5EF4-FFF2-40B4-BE49-F238E27FC236}">
                <a16:creationId xmlns:a16="http://schemas.microsoft.com/office/drawing/2014/main" id="{4BECCF11-80D4-9D96-E03F-A9F9E02D6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pic>
        <p:nvPicPr>
          <p:cNvPr id="3" name="Picture 2">
            <a:extLst>
              <a:ext uri="{FF2B5EF4-FFF2-40B4-BE49-F238E27FC236}">
                <a16:creationId xmlns:a16="http://schemas.microsoft.com/office/drawing/2014/main" id="{05088A5B-EC20-8FA2-BF27-949C7F66DEB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1260514"/>
            <a:ext cx="6858000" cy="7883486"/>
          </a:xfrm>
          <a:prstGeom prst="rect">
            <a:avLst/>
          </a:prstGeom>
        </p:spPr>
      </p:pic>
      <p:pic>
        <p:nvPicPr>
          <p:cNvPr id="4" name="Picture 3">
            <a:extLst>
              <a:ext uri="{FF2B5EF4-FFF2-40B4-BE49-F238E27FC236}">
                <a16:creationId xmlns:a16="http://schemas.microsoft.com/office/drawing/2014/main" id="{4ED2B9D5-718A-4036-5C62-D4AB06449774}"/>
              </a:ext>
            </a:extLst>
          </p:cNvPr>
          <p:cNvPicPr>
            <a:picLocks noChangeAspect="1" noChangeArrowheads="1"/>
          </p:cNvPicPr>
          <p:nvPr/>
        </p:nvPicPr>
        <p:blipFill rotWithShape="1">
          <a:blip r:embed="rId5" cstate="print">
            <a:clrChange>
              <a:clrFrom>
                <a:srgbClr val="000000"/>
              </a:clrFrom>
              <a:clrTo>
                <a:srgbClr val="000000">
                  <a:alpha val="0"/>
                </a:srgbClr>
              </a:clrTo>
            </a:clrChange>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3B0EBC9B-5D55-18BD-EEDE-6BE66030F048}"/>
              </a:ext>
            </a:extLst>
          </p:cNvPr>
          <p:cNvSpPr/>
          <p:nvPr/>
        </p:nvSpPr>
        <p:spPr>
          <a:xfrm>
            <a:off x="401658" y="860404"/>
            <a:ext cx="60873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#451 Be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Still</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Waiting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a:t>
            </a:r>
          </a:p>
        </p:txBody>
      </p:sp>
    </p:spTree>
    <p:extLst>
      <p:ext uri="{BB962C8B-B14F-4D97-AF65-F5344CB8AC3E}">
        <p14:creationId xmlns:p14="http://schemas.microsoft.com/office/powerpoint/2010/main" val="303631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3" name="Picture 12">
            <a:extLst>
              <a:ext uri="{FF2B5EF4-FFF2-40B4-BE49-F238E27FC236}">
                <a16:creationId xmlns:a16="http://schemas.microsoft.com/office/drawing/2014/main" id="{4BECCF11-80D4-9D96-E03F-A9F9E02D6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857" y="216627"/>
            <a:ext cx="618506" cy="428163"/>
          </a:xfrm>
          <a:prstGeom prst="rect">
            <a:avLst/>
          </a:prstGeom>
        </p:spPr>
      </p:pic>
      <p:sp>
        <p:nvSpPr>
          <p:cNvPr id="2" name="TextBox 1">
            <a:extLst>
              <a:ext uri="{FF2B5EF4-FFF2-40B4-BE49-F238E27FC236}">
                <a16:creationId xmlns:a16="http://schemas.microsoft.com/office/drawing/2014/main" id="{2A8626ED-7D9B-AAAE-E276-1E5246CDA131}"/>
              </a:ext>
            </a:extLst>
          </p:cNvPr>
          <p:cNvSpPr txBox="1"/>
          <p:nvPr/>
        </p:nvSpPr>
        <p:spPr>
          <a:xfrm>
            <a:off x="548680" y="1403648"/>
            <a:ext cx="5832648" cy="7251344"/>
          </a:xfrm>
          <a:prstGeom prst="rect">
            <a:avLst/>
          </a:prstGeom>
          <a:noFill/>
        </p:spPr>
        <p:txBody>
          <a:bodyPr wrap="square" rtlCol="0">
            <a:spAutoFit/>
          </a:bodyPr>
          <a:lstStyle/>
          <a:p>
            <a:pPr algn="ctr"/>
            <a:r>
              <a:rPr lang="en-US" dirty="0"/>
              <a:t>Holy angels, complete the sentences</a:t>
            </a:r>
          </a:p>
          <a:p>
            <a:pPr algn="ctr"/>
            <a:endParaRPr lang="en-US" dirty="0"/>
          </a:p>
          <a:p>
            <a:pPr>
              <a:lnSpc>
                <a:spcPct val="150000"/>
              </a:lnSpc>
            </a:pPr>
            <a:r>
              <a:rPr lang="en-US" dirty="0"/>
              <a:t>1. The Faith and Patience of Christ are necessary for this spiritual transition we are going through, which takes ____________, but is ___________________.</a:t>
            </a:r>
          </a:p>
          <a:p>
            <a:pPr>
              <a:lnSpc>
                <a:spcPct val="150000"/>
              </a:lnSpc>
            </a:pPr>
            <a:endParaRPr lang="en-US" dirty="0"/>
          </a:p>
          <a:p>
            <a:pPr>
              <a:lnSpc>
                <a:spcPct val="150000"/>
              </a:lnSpc>
            </a:pPr>
            <a:r>
              <a:rPr lang="en-US" dirty="0"/>
              <a:t>2. . We should only listen and _____________ the instruction of Christ</a:t>
            </a:r>
            <a:r>
              <a:rPr lang="es-ES" dirty="0"/>
              <a:t>.</a:t>
            </a:r>
            <a:endParaRPr lang="en-US" dirty="0"/>
          </a:p>
          <a:p>
            <a:pPr>
              <a:lnSpc>
                <a:spcPct val="150000"/>
              </a:lnSpc>
            </a:pPr>
            <a:endParaRPr lang="en-US" dirty="0"/>
          </a:p>
          <a:p>
            <a:pPr>
              <a:lnSpc>
                <a:spcPct val="150000"/>
              </a:lnSpc>
            </a:pPr>
            <a:r>
              <a:rPr lang="en-US" dirty="0"/>
              <a:t>3. We should know to Wait with __________________ and be _____________.</a:t>
            </a:r>
          </a:p>
          <a:p>
            <a:pPr>
              <a:lnSpc>
                <a:spcPct val="150000"/>
              </a:lnSpc>
            </a:pPr>
            <a:endParaRPr lang="en-US" dirty="0"/>
          </a:p>
          <a:p>
            <a:pPr>
              <a:lnSpc>
                <a:spcPct val="150000"/>
              </a:lnSpc>
            </a:pPr>
            <a:r>
              <a:rPr lang="en-US" dirty="0"/>
              <a:t>4. We can see the spiritual growth that we have achieved by having the Faith and Patience of Christ _______________</a:t>
            </a:r>
            <a:r>
              <a:rPr lang="es-ES" dirty="0"/>
              <a:t>.</a:t>
            </a:r>
            <a:endParaRPr lang="en-US" dirty="0"/>
          </a:p>
          <a:p>
            <a:pPr>
              <a:lnSpc>
                <a:spcPct val="150000"/>
              </a:lnSpc>
            </a:pPr>
            <a:endParaRPr lang="en-US" dirty="0"/>
          </a:p>
          <a:p>
            <a:pPr>
              <a:lnSpc>
                <a:spcPct val="150000"/>
              </a:lnSpc>
            </a:pPr>
            <a:r>
              <a:rPr lang="en-US" dirty="0"/>
              <a:t>5. She will care, help, protect, instruct, ____________, and fulfill all of Her ___________________________, how only ____________ can</a:t>
            </a:r>
            <a:r>
              <a:rPr lang="es-ES" dirty="0"/>
              <a:t>.</a:t>
            </a:r>
            <a:endParaRPr lang="en-US" dirty="0"/>
          </a:p>
        </p:txBody>
      </p:sp>
      <p:pic>
        <p:nvPicPr>
          <p:cNvPr id="3" name="Picture 2">
            <a:extLst>
              <a:ext uri="{FF2B5EF4-FFF2-40B4-BE49-F238E27FC236}">
                <a16:creationId xmlns:a16="http://schemas.microsoft.com/office/drawing/2014/main" id="{9B411DEC-B5ED-58AB-0AEB-CB6CC04D3F6A}"/>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07DF47DA-296D-C8EA-EA63-4CE636233D93}"/>
              </a:ext>
            </a:extLst>
          </p:cNvPr>
          <p:cNvSpPr/>
          <p:nvPr/>
        </p:nvSpPr>
        <p:spPr>
          <a:xfrm>
            <a:off x="401658" y="860404"/>
            <a:ext cx="60873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#451 Be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Still</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Waiting</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Christ</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Lisbet</a:t>
            </a:r>
          </a:p>
        </p:txBody>
      </p:sp>
    </p:spTree>
    <p:extLst>
      <p:ext uri="{BB962C8B-B14F-4D97-AF65-F5344CB8AC3E}">
        <p14:creationId xmlns:p14="http://schemas.microsoft.com/office/powerpoint/2010/main" val="237634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1122690</TotalTime>
  <Words>849</Words>
  <Application>Microsoft Office PowerPoint</Application>
  <PresentationFormat>On-screen Show (4:3)</PresentationFormat>
  <Paragraphs>51</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Rounded MT Bold</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8002</cp:revision>
  <cp:lastPrinted>2018-09-10T19:54:12Z</cp:lastPrinted>
  <dcterms:created xsi:type="dcterms:W3CDTF">2011-04-01T14:17:38Z</dcterms:created>
  <dcterms:modified xsi:type="dcterms:W3CDTF">2023-06-29T23:28:50Z</dcterms:modified>
</cp:coreProperties>
</file>