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84" r:id="rId4"/>
    <p:sldId id="285" r:id="rId5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513"/>
    <a:srgbClr val="FF33CC"/>
    <a:srgbClr val="00CEFE"/>
    <a:srgbClr val="77737B"/>
    <a:srgbClr val="7F7B83"/>
    <a:srgbClr val="7F718D"/>
    <a:srgbClr val="887B95"/>
    <a:srgbClr val="92869E"/>
    <a:srgbClr val="AC9CBA"/>
    <a:srgbClr val="988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7" autoAdjust="0"/>
    <p:restoredTop sz="94434" autoAdjust="0"/>
  </p:normalViewPr>
  <p:slideViewPr>
    <p:cSldViewPr>
      <p:cViewPr>
        <p:scale>
          <a:sx n="90" d="100"/>
          <a:sy n="90" d="100"/>
        </p:scale>
        <p:origin x="1638" y="-22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22/01/2022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openclipart.org/detail/174916/simple-paper-bag-by-jgm104-174916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0C681C62-18FE-48B2-BCC4-EC963C342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060" y="8244408"/>
            <a:ext cx="746940" cy="8995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F669505-9492-40F9-B391-DB19D4B983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407" y="8244408"/>
            <a:ext cx="727295" cy="824565"/>
          </a:xfrm>
          <a:prstGeom prst="rect">
            <a:avLst/>
          </a:prstGeom>
        </p:spPr>
      </p:pic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70772" y="1482141"/>
            <a:ext cx="6324499" cy="7848302"/>
          </a:xfrm>
          <a:custGeom>
            <a:avLst/>
            <a:gdLst>
              <a:gd name="connsiteX0" fmla="*/ 0 w 6324499"/>
              <a:gd name="connsiteY0" fmla="*/ 0 h 7263527"/>
              <a:gd name="connsiteX1" fmla="*/ 574954 w 6324499"/>
              <a:gd name="connsiteY1" fmla="*/ 0 h 7263527"/>
              <a:gd name="connsiteX2" fmla="*/ 1023419 w 6324499"/>
              <a:gd name="connsiteY2" fmla="*/ 0 h 7263527"/>
              <a:gd name="connsiteX3" fmla="*/ 1471883 w 6324499"/>
              <a:gd name="connsiteY3" fmla="*/ 0 h 7263527"/>
              <a:gd name="connsiteX4" fmla="*/ 2110083 w 6324499"/>
              <a:gd name="connsiteY4" fmla="*/ 0 h 7263527"/>
              <a:gd name="connsiteX5" fmla="*/ 2748282 w 6324499"/>
              <a:gd name="connsiteY5" fmla="*/ 0 h 7263527"/>
              <a:gd name="connsiteX6" fmla="*/ 3133502 w 6324499"/>
              <a:gd name="connsiteY6" fmla="*/ 0 h 7263527"/>
              <a:gd name="connsiteX7" fmla="*/ 3834946 w 6324499"/>
              <a:gd name="connsiteY7" fmla="*/ 0 h 7263527"/>
              <a:gd name="connsiteX8" fmla="*/ 4536391 w 6324499"/>
              <a:gd name="connsiteY8" fmla="*/ 0 h 7263527"/>
              <a:gd name="connsiteX9" fmla="*/ 4984855 w 6324499"/>
              <a:gd name="connsiteY9" fmla="*/ 0 h 7263527"/>
              <a:gd name="connsiteX10" fmla="*/ 5686300 w 6324499"/>
              <a:gd name="connsiteY10" fmla="*/ 0 h 7263527"/>
              <a:gd name="connsiteX11" fmla="*/ 6324499 w 6324499"/>
              <a:gd name="connsiteY11" fmla="*/ 0 h 7263527"/>
              <a:gd name="connsiteX12" fmla="*/ 6324499 w 6324499"/>
              <a:gd name="connsiteY12" fmla="*/ 413462 h 7263527"/>
              <a:gd name="connsiteX13" fmla="*/ 6324499 w 6324499"/>
              <a:gd name="connsiteY13" fmla="*/ 1117466 h 7263527"/>
              <a:gd name="connsiteX14" fmla="*/ 6324499 w 6324499"/>
              <a:gd name="connsiteY14" fmla="*/ 1748834 h 7263527"/>
              <a:gd name="connsiteX15" fmla="*/ 6324499 w 6324499"/>
              <a:gd name="connsiteY15" fmla="*/ 2380202 h 7263527"/>
              <a:gd name="connsiteX16" fmla="*/ 6324499 w 6324499"/>
              <a:gd name="connsiteY16" fmla="*/ 2793664 h 7263527"/>
              <a:gd name="connsiteX17" fmla="*/ 6324499 w 6324499"/>
              <a:gd name="connsiteY17" fmla="*/ 3134491 h 7263527"/>
              <a:gd name="connsiteX18" fmla="*/ 6324499 w 6324499"/>
              <a:gd name="connsiteY18" fmla="*/ 3547954 h 7263527"/>
              <a:gd name="connsiteX19" fmla="*/ 6324499 w 6324499"/>
              <a:gd name="connsiteY19" fmla="*/ 4179322 h 7263527"/>
              <a:gd name="connsiteX20" fmla="*/ 6324499 w 6324499"/>
              <a:gd name="connsiteY20" fmla="*/ 4883325 h 7263527"/>
              <a:gd name="connsiteX21" fmla="*/ 6324499 w 6324499"/>
              <a:gd name="connsiteY21" fmla="*/ 5296787 h 7263527"/>
              <a:gd name="connsiteX22" fmla="*/ 6324499 w 6324499"/>
              <a:gd name="connsiteY22" fmla="*/ 5710250 h 7263527"/>
              <a:gd name="connsiteX23" fmla="*/ 6324499 w 6324499"/>
              <a:gd name="connsiteY23" fmla="*/ 6051077 h 7263527"/>
              <a:gd name="connsiteX24" fmla="*/ 6324499 w 6324499"/>
              <a:gd name="connsiteY24" fmla="*/ 6391904 h 7263527"/>
              <a:gd name="connsiteX25" fmla="*/ 6324499 w 6324499"/>
              <a:gd name="connsiteY25" fmla="*/ 7263527 h 7263527"/>
              <a:gd name="connsiteX26" fmla="*/ 5876035 w 6324499"/>
              <a:gd name="connsiteY26" fmla="*/ 7263527 h 7263527"/>
              <a:gd name="connsiteX27" fmla="*/ 5490815 w 6324499"/>
              <a:gd name="connsiteY27" fmla="*/ 7263527 h 7263527"/>
              <a:gd name="connsiteX28" fmla="*/ 4789371 w 6324499"/>
              <a:gd name="connsiteY28" fmla="*/ 7263527 h 7263527"/>
              <a:gd name="connsiteX29" fmla="*/ 4340906 w 6324499"/>
              <a:gd name="connsiteY29" fmla="*/ 7263527 h 7263527"/>
              <a:gd name="connsiteX30" fmla="*/ 3829197 w 6324499"/>
              <a:gd name="connsiteY30" fmla="*/ 7263527 h 7263527"/>
              <a:gd name="connsiteX31" fmla="*/ 3190997 w 6324499"/>
              <a:gd name="connsiteY31" fmla="*/ 7263527 h 7263527"/>
              <a:gd name="connsiteX32" fmla="*/ 2489553 w 6324499"/>
              <a:gd name="connsiteY32" fmla="*/ 7263527 h 7263527"/>
              <a:gd name="connsiteX33" fmla="*/ 2104333 w 6324499"/>
              <a:gd name="connsiteY33" fmla="*/ 7263527 h 7263527"/>
              <a:gd name="connsiteX34" fmla="*/ 1655869 w 6324499"/>
              <a:gd name="connsiteY34" fmla="*/ 7263527 h 7263527"/>
              <a:gd name="connsiteX35" fmla="*/ 954424 w 6324499"/>
              <a:gd name="connsiteY35" fmla="*/ 7263527 h 7263527"/>
              <a:gd name="connsiteX36" fmla="*/ 0 w 6324499"/>
              <a:gd name="connsiteY36" fmla="*/ 7263527 h 7263527"/>
              <a:gd name="connsiteX37" fmla="*/ 0 w 6324499"/>
              <a:gd name="connsiteY37" fmla="*/ 6704794 h 7263527"/>
              <a:gd name="connsiteX38" fmla="*/ 0 w 6324499"/>
              <a:gd name="connsiteY38" fmla="*/ 6073426 h 7263527"/>
              <a:gd name="connsiteX39" fmla="*/ 0 w 6324499"/>
              <a:gd name="connsiteY39" fmla="*/ 5442058 h 7263527"/>
              <a:gd name="connsiteX40" fmla="*/ 0 w 6324499"/>
              <a:gd name="connsiteY40" fmla="*/ 4810690 h 7263527"/>
              <a:gd name="connsiteX41" fmla="*/ 0 w 6324499"/>
              <a:gd name="connsiteY41" fmla="*/ 4324592 h 7263527"/>
              <a:gd name="connsiteX42" fmla="*/ 0 w 6324499"/>
              <a:gd name="connsiteY42" fmla="*/ 3983765 h 7263527"/>
              <a:gd name="connsiteX43" fmla="*/ 0 w 6324499"/>
              <a:gd name="connsiteY43" fmla="*/ 3570303 h 7263527"/>
              <a:gd name="connsiteX44" fmla="*/ 0 w 6324499"/>
              <a:gd name="connsiteY44" fmla="*/ 2866300 h 7263527"/>
              <a:gd name="connsiteX45" fmla="*/ 0 w 6324499"/>
              <a:gd name="connsiteY45" fmla="*/ 2452837 h 7263527"/>
              <a:gd name="connsiteX46" fmla="*/ 0 w 6324499"/>
              <a:gd name="connsiteY46" fmla="*/ 1748834 h 7263527"/>
              <a:gd name="connsiteX47" fmla="*/ 0 w 6324499"/>
              <a:gd name="connsiteY47" fmla="*/ 1117466 h 7263527"/>
              <a:gd name="connsiteX48" fmla="*/ 0 w 6324499"/>
              <a:gd name="connsiteY48" fmla="*/ 486098 h 7263527"/>
              <a:gd name="connsiteX49" fmla="*/ 0 w 6324499"/>
              <a:gd name="connsiteY49" fmla="*/ 0 h 726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324499" h="7263527" extrusionOk="0">
                <a:moveTo>
                  <a:pt x="0" y="0"/>
                </a:moveTo>
                <a:cubicBezTo>
                  <a:pt x="283869" y="-47509"/>
                  <a:pt x="310317" y="17859"/>
                  <a:pt x="574954" y="0"/>
                </a:cubicBezTo>
                <a:cubicBezTo>
                  <a:pt x="839591" y="-17859"/>
                  <a:pt x="826658" y="7714"/>
                  <a:pt x="1023419" y="0"/>
                </a:cubicBezTo>
                <a:cubicBezTo>
                  <a:pt x="1220181" y="-7714"/>
                  <a:pt x="1296927" y="19273"/>
                  <a:pt x="1471883" y="0"/>
                </a:cubicBezTo>
                <a:cubicBezTo>
                  <a:pt x="1646839" y="-19273"/>
                  <a:pt x="1835654" y="7032"/>
                  <a:pt x="2110083" y="0"/>
                </a:cubicBezTo>
                <a:cubicBezTo>
                  <a:pt x="2384512" y="-7032"/>
                  <a:pt x="2602885" y="64444"/>
                  <a:pt x="2748282" y="0"/>
                </a:cubicBezTo>
                <a:cubicBezTo>
                  <a:pt x="2893679" y="-64444"/>
                  <a:pt x="3015816" y="8572"/>
                  <a:pt x="3133502" y="0"/>
                </a:cubicBezTo>
                <a:cubicBezTo>
                  <a:pt x="3251188" y="-8572"/>
                  <a:pt x="3691798" y="40965"/>
                  <a:pt x="3834946" y="0"/>
                </a:cubicBezTo>
                <a:cubicBezTo>
                  <a:pt x="3978094" y="-40965"/>
                  <a:pt x="4272960" y="75886"/>
                  <a:pt x="4536391" y="0"/>
                </a:cubicBezTo>
                <a:cubicBezTo>
                  <a:pt x="4799823" y="-75886"/>
                  <a:pt x="4779061" y="23639"/>
                  <a:pt x="4984855" y="0"/>
                </a:cubicBezTo>
                <a:cubicBezTo>
                  <a:pt x="5190649" y="-23639"/>
                  <a:pt x="5511980" y="32830"/>
                  <a:pt x="5686300" y="0"/>
                </a:cubicBezTo>
                <a:cubicBezTo>
                  <a:pt x="5860621" y="-32830"/>
                  <a:pt x="6055864" y="53431"/>
                  <a:pt x="6324499" y="0"/>
                </a:cubicBezTo>
                <a:cubicBezTo>
                  <a:pt x="6330916" y="194266"/>
                  <a:pt x="6308609" y="251003"/>
                  <a:pt x="6324499" y="413462"/>
                </a:cubicBezTo>
                <a:cubicBezTo>
                  <a:pt x="6340389" y="575921"/>
                  <a:pt x="6250856" y="908898"/>
                  <a:pt x="6324499" y="1117466"/>
                </a:cubicBezTo>
                <a:cubicBezTo>
                  <a:pt x="6398142" y="1326034"/>
                  <a:pt x="6268828" y="1560233"/>
                  <a:pt x="6324499" y="1748834"/>
                </a:cubicBezTo>
                <a:cubicBezTo>
                  <a:pt x="6380170" y="1937435"/>
                  <a:pt x="6288393" y="2140165"/>
                  <a:pt x="6324499" y="2380202"/>
                </a:cubicBezTo>
                <a:cubicBezTo>
                  <a:pt x="6360605" y="2620239"/>
                  <a:pt x="6275592" y="2678923"/>
                  <a:pt x="6324499" y="2793664"/>
                </a:cubicBezTo>
                <a:cubicBezTo>
                  <a:pt x="6373406" y="2908405"/>
                  <a:pt x="6315892" y="3039044"/>
                  <a:pt x="6324499" y="3134491"/>
                </a:cubicBezTo>
                <a:cubicBezTo>
                  <a:pt x="6333106" y="3229938"/>
                  <a:pt x="6299268" y="3358660"/>
                  <a:pt x="6324499" y="3547954"/>
                </a:cubicBezTo>
                <a:cubicBezTo>
                  <a:pt x="6349730" y="3737248"/>
                  <a:pt x="6251925" y="3975977"/>
                  <a:pt x="6324499" y="4179322"/>
                </a:cubicBezTo>
                <a:cubicBezTo>
                  <a:pt x="6397073" y="4382667"/>
                  <a:pt x="6306189" y="4668902"/>
                  <a:pt x="6324499" y="4883325"/>
                </a:cubicBezTo>
                <a:cubicBezTo>
                  <a:pt x="6342809" y="5097748"/>
                  <a:pt x="6295347" y="5193743"/>
                  <a:pt x="6324499" y="5296787"/>
                </a:cubicBezTo>
                <a:cubicBezTo>
                  <a:pt x="6353651" y="5399831"/>
                  <a:pt x="6277902" y="5586287"/>
                  <a:pt x="6324499" y="5710250"/>
                </a:cubicBezTo>
                <a:cubicBezTo>
                  <a:pt x="6371096" y="5834213"/>
                  <a:pt x="6290487" y="5947709"/>
                  <a:pt x="6324499" y="6051077"/>
                </a:cubicBezTo>
                <a:cubicBezTo>
                  <a:pt x="6358511" y="6154445"/>
                  <a:pt x="6315780" y="6263736"/>
                  <a:pt x="6324499" y="6391904"/>
                </a:cubicBezTo>
                <a:cubicBezTo>
                  <a:pt x="6333218" y="6520072"/>
                  <a:pt x="6312579" y="6839166"/>
                  <a:pt x="6324499" y="7263527"/>
                </a:cubicBezTo>
                <a:cubicBezTo>
                  <a:pt x="6111124" y="7289103"/>
                  <a:pt x="6063583" y="7240508"/>
                  <a:pt x="5876035" y="7263527"/>
                </a:cubicBezTo>
                <a:cubicBezTo>
                  <a:pt x="5688487" y="7286546"/>
                  <a:pt x="5652864" y="7253615"/>
                  <a:pt x="5490815" y="7263527"/>
                </a:cubicBezTo>
                <a:cubicBezTo>
                  <a:pt x="5328766" y="7273439"/>
                  <a:pt x="5132943" y="7259086"/>
                  <a:pt x="4789371" y="7263527"/>
                </a:cubicBezTo>
                <a:cubicBezTo>
                  <a:pt x="4445799" y="7267968"/>
                  <a:pt x="4471109" y="7231471"/>
                  <a:pt x="4340906" y="7263527"/>
                </a:cubicBezTo>
                <a:cubicBezTo>
                  <a:pt x="4210704" y="7295583"/>
                  <a:pt x="3978984" y="7223146"/>
                  <a:pt x="3829197" y="7263527"/>
                </a:cubicBezTo>
                <a:cubicBezTo>
                  <a:pt x="3679410" y="7303908"/>
                  <a:pt x="3470423" y="7257404"/>
                  <a:pt x="3190997" y="7263527"/>
                </a:cubicBezTo>
                <a:cubicBezTo>
                  <a:pt x="2911571" y="7269650"/>
                  <a:pt x="2758799" y="7256387"/>
                  <a:pt x="2489553" y="7263527"/>
                </a:cubicBezTo>
                <a:cubicBezTo>
                  <a:pt x="2220307" y="7270667"/>
                  <a:pt x="2190711" y="7221007"/>
                  <a:pt x="2104333" y="7263527"/>
                </a:cubicBezTo>
                <a:cubicBezTo>
                  <a:pt x="2017955" y="7306047"/>
                  <a:pt x="1816647" y="7215533"/>
                  <a:pt x="1655869" y="7263527"/>
                </a:cubicBezTo>
                <a:cubicBezTo>
                  <a:pt x="1495091" y="7311521"/>
                  <a:pt x="1188112" y="7233588"/>
                  <a:pt x="954424" y="7263527"/>
                </a:cubicBezTo>
                <a:cubicBezTo>
                  <a:pt x="720737" y="7293466"/>
                  <a:pt x="285079" y="7160368"/>
                  <a:pt x="0" y="7263527"/>
                </a:cubicBezTo>
                <a:cubicBezTo>
                  <a:pt x="-14305" y="7094136"/>
                  <a:pt x="5704" y="6816810"/>
                  <a:pt x="0" y="6704794"/>
                </a:cubicBezTo>
                <a:cubicBezTo>
                  <a:pt x="-5704" y="6592778"/>
                  <a:pt x="60343" y="6251511"/>
                  <a:pt x="0" y="6073426"/>
                </a:cubicBezTo>
                <a:cubicBezTo>
                  <a:pt x="-60343" y="5895341"/>
                  <a:pt x="30291" y="5577576"/>
                  <a:pt x="0" y="5442058"/>
                </a:cubicBezTo>
                <a:cubicBezTo>
                  <a:pt x="-30291" y="5306540"/>
                  <a:pt x="34812" y="5105158"/>
                  <a:pt x="0" y="4810690"/>
                </a:cubicBezTo>
                <a:cubicBezTo>
                  <a:pt x="-34812" y="4516222"/>
                  <a:pt x="30792" y="4512019"/>
                  <a:pt x="0" y="4324592"/>
                </a:cubicBezTo>
                <a:cubicBezTo>
                  <a:pt x="-30792" y="4137165"/>
                  <a:pt x="12978" y="4116171"/>
                  <a:pt x="0" y="3983765"/>
                </a:cubicBezTo>
                <a:cubicBezTo>
                  <a:pt x="-12978" y="3851359"/>
                  <a:pt x="48213" y="3748055"/>
                  <a:pt x="0" y="3570303"/>
                </a:cubicBezTo>
                <a:cubicBezTo>
                  <a:pt x="-48213" y="3392551"/>
                  <a:pt x="35101" y="3067881"/>
                  <a:pt x="0" y="2866300"/>
                </a:cubicBezTo>
                <a:cubicBezTo>
                  <a:pt x="-35101" y="2664719"/>
                  <a:pt x="4687" y="2539212"/>
                  <a:pt x="0" y="2452837"/>
                </a:cubicBezTo>
                <a:cubicBezTo>
                  <a:pt x="-4687" y="2366462"/>
                  <a:pt x="72420" y="1991727"/>
                  <a:pt x="0" y="1748834"/>
                </a:cubicBezTo>
                <a:cubicBezTo>
                  <a:pt x="-72420" y="1505941"/>
                  <a:pt x="48632" y="1248662"/>
                  <a:pt x="0" y="1117466"/>
                </a:cubicBezTo>
                <a:cubicBezTo>
                  <a:pt x="-48632" y="986270"/>
                  <a:pt x="27779" y="632213"/>
                  <a:pt x="0" y="486098"/>
                </a:cubicBezTo>
                <a:cubicBezTo>
                  <a:pt x="-27779" y="339983"/>
                  <a:pt x="3103" y="134080"/>
                  <a:pt x="0" y="0"/>
                </a:cubicBezTo>
                <a:close/>
              </a:path>
            </a:pathLst>
          </a:custGeom>
          <a:noFill/>
          <a:ln w="19050">
            <a:noFill/>
            <a:prstDash val="lgDashDotDot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217222919">
                  <a:custGeom>
                    <a:avLst/>
                    <a:gdLst>
                      <a:gd name="connsiteX0" fmla="*/ 0 w 6324499"/>
                      <a:gd name="connsiteY0" fmla="*/ 0 h 7848302"/>
                      <a:gd name="connsiteX1" fmla="*/ 574954 w 6324499"/>
                      <a:gd name="connsiteY1" fmla="*/ 0 h 7848302"/>
                      <a:gd name="connsiteX2" fmla="*/ 1023419 w 6324499"/>
                      <a:gd name="connsiteY2" fmla="*/ 0 h 7848302"/>
                      <a:gd name="connsiteX3" fmla="*/ 1471883 w 6324499"/>
                      <a:gd name="connsiteY3" fmla="*/ 0 h 7848302"/>
                      <a:gd name="connsiteX4" fmla="*/ 2110083 w 6324499"/>
                      <a:gd name="connsiteY4" fmla="*/ 0 h 7848302"/>
                      <a:gd name="connsiteX5" fmla="*/ 2748282 w 6324499"/>
                      <a:gd name="connsiteY5" fmla="*/ 0 h 7848302"/>
                      <a:gd name="connsiteX6" fmla="*/ 3133502 w 6324499"/>
                      <a:gd name="connsiteY6" fmla="*/ 0 h 7848302"/>
                      <a:gd name="connsiteX7" fmla="*/ 3834946 w 6324499"/>
                      <a:gd name="connsiteY7" fmla="*/ 0 h 7848302"/>
                      <a:gd name="connsiteX8" fmla="*/ 4536391 w 6324499"/>
                      <a:gd name="connsiteY8" fmla="*/ 0 h 7848302"/>
                      <a:gd name="connsiteX9" fmla="*/ 4984855 w 6324499"/>
                      <a:gd name="connsiteY9" fmla="*/ 0 h 7848302"/>
                      <a:gd name="connsiteX10" fmla="*/ 5686300 w 6324499"/>
                      <a:gd name="connsiteY10" fmla="*/ 0 h 7848302"/>
                      <a:gd name="connsiteX11" fmla="*/ 6324499 w 6324499"/>
                      <a:gd name="connsiteY11" fmla="*/ 0 h 7848302"/>
                      <a:gd name="connsiteX12" fmla="*/ 6324499 w 6324499"/>
                      <a:gd name="connsiteY12" fmla="*/ 446749 h 7848302"/>
                      <a:gd name="connsiteX13" fmla="*/ 6324499 w 6324499"/>
                      <a:gd name="connsiteY13" fmla="*/ 1207431 h 7848302"/>
                      <a:gd name="connsiteX14" fmla="*/ 6324499 w 6324499"/>
                      <a:gd name="connsiteY14" fmla="*/ 1889629 h 7848302"/>
                      <a:gd name="connsiteX15" fmla="*/ 6324499 w 6324499"/>
                      <a:gd name="connsiteY15" fmla="*/ 2571828 h 7848302"/>
                      <a:gd name="connsiteX16" fmla="*/ 6324499 w 6324499"/>
                      <a:gd name="connsiteY16" fmla="*/ 3018577 h 7848302"/>
                      <a:gd name="connsiteX17" fmla="*/ 6324499 w 6324499"/>
                      <a:gd name="connsiteY17" fmla="*/ 3386843 h 7848302"/>
                      <a:gd name="connsiteX18" fmla="*/ 6324499 w 6324499"/>
                      <a:gd name="connsiteY18" fmla="*/ 3833594 h 7848302"/>
                      <a:gd name="connsiteX19" fmla="*/ 6324499 w 6324499"/>
                      <a:gd name="connsiteY19" fmla="*/ 4515792 h 7848302"/>
                      <a:gd name="connsiteX20" fmla="*/ 6324499 w 6324499"/>
                      <a:gd name="connsiteY20" fmla="*/ 5276473 h 7848302"/>
                      <a:gd name="connsiteX21" fmla="*/ 6324499 w 6324499"/>
                      <a:gd name="connsiteY21" fmla="*/ 5723222 h 7848302"/>
                      <a:gd name="connsiteX22" fmla="*/ 6324499 w 6324499"/>
                      <a:gd name="connsiteY22" fmla="*/ 6169973 h 7848302"/>
                      <a:gd name="connsiteX23" fmla="*/ 6324499 w 6324499"/>
                      <a:gd name="connsiteY23" fmla="*/ 6538239 h 7848302"/>
                      <a:gd name="connsiteX24" fmla="*/ 6324499 w 6324499"/>
                      <a:gd name="connsiteY24" fmla="*/ 6906506 h 7848302"/>
                      <a:gd name="connsiteX25" fmla="*/ 6324499 w 6324499"/>
                      <a:gd name="connsiteY25" fmla="*/ 7848302 h 7848302"/>
                      <a:gd name="connsiteX26" fmla="*/ 5876035 w 6324499"/>
                      <a:gd name="connsiteY26" fmla="*/ 7848302 h 7848302"/>
                      <a:gd name="connsiteX27" fmla="*/ 5490815 w 6324499"/>
                      <a:gd name="connsiteY27" fmla="*/ 7848302 h 7848302"/>
                      <a:gd name="connsiteX28" fmla="*/ 4789371 w 6324499"/>
                      <a:gd name="connsiteY28" fmla="*/ 7848302 h 7848302"/>
                      <a:gd name="connsiteX29" fmla="*/ 4340906 w 6324499"/>
                      <a:gd name="connsiteY29" fmla="*/ 7848302 h 7848302"/>
                      <a:gd name="connsiteX30" fmla="*/ 3829197 w 6324499"/>
                      <a:gd name="connsiteY30" fmla="*/ 7848302 h 7848302"/>
                      <a:gd name="connsiteX31" fmla="*/ 3190997 w 6324499"/>
                      <a:gd name="connsiteY31" fmla="*/ 7848302 h 7848302"/>
                      <a:gd name="connsiteX32" fmla="*/ 2489553 w 6324499"/>
                      <a:gd name="connsiteY32" fmla="*/ 7848302 h 7848302"/>
                      <a:gd name="connsiteX33" fmla="*/ 2104333 w 6324499"/>
                      <a:gd name="connsiteY33" fmla="*/ 7848302 h 7848302"/>
                      <a:gd name="connsiteX34" fmla="*/ 1655869 w 6324499"/>
                      <a:gd name="connsiteY34" fmla="*/ 7848302 h 7848302"/>
                      <a:gd name="connsiteX35" fmla="*/ 954424 w 6324499"/>
                      <a:gd name="connsiteY35" fmla="*/ 7848302 h 7848302"/>
                      <a:gd name="connsiteX36" fmla="*/ 0 w 6324499"/>
                      <a:gd name="connsiteY36" fmla="*/ 7848302 h 7848302"/>
                      <a:gd name="connsiteX37" fmla="*/ 0 w 6324499"/>
                      <a:gd name="connsiteY37" fmla="*/ 7244586 h 7848302"/>
                      <a:gd name="connsiteX38" fmla="*/ 0 w 6324499"/>
                      <a:gd name="connsiteY38" fmla="*/ 6562387 h 7848302"/>
                      <a:gd name="connsiteX39" fmla="*/ 0 w 6324499"/>
                      <a:gd name="connsiteY39" fmla="*/ 5880189 h 7848302"/>
                      <a:gd name="connsiteX40" fmla="*/ 0 w 6324499"/>
                      <a:gd name="connsiteY40" fmla="*/ 5197990 h 7848302"/>
                      <a:gd name="connsiteX41" fmla="*/ 0 w 6324499"/>
                      <a:gd name="connsiteY41" fmla="*/ 4672758 h 7848302"/>
                      <a:gd name="connsiteX42" fmla="*/ 0 w 6324499"/>
                      <a:gd name="connsiteY42" fmla="*/ 4304491 h 7848302"/>
                      <a:gd name="connsiteX43" fmla="*/ 0 w 6324499"/>
                      <a:gd name="connsiteY43" fmla="*/ 3857742 h 7848302"/>
                      <a:gd name="connsiteX44" fmla="*/ 0 w 6324499"/>
                      <a:gd name="connsiteY44" fmla="*/ 3097061 h 7848302"/>
                      <a:gd name="connsiteX45" fmla="*/ 0 w 6324499"/>
                      <a:gd name="connsiteY45" fmla="*/ 2650311 h 7848302"/>
                      <a:gd name="connsiteX46" fmla="*/ 0 w 6324499"/>
                      <a:gd name="connsiteY46" fmla="*/ 1889629 h 7848302"/>
                      <a:gd name="connsiteX47" fmla="*/ 0 w 6324499"/>
                      <a:gd name="connsiteY47" fmla="*/ 1207431 h 7848302"/>
                      <a:gd name="connsiteX48" fmla="*/ 0 w 6324499"/>
                      <a:gd name="connsiteY48" fmla="*/ 525232 h 7848302"/>
                      <a:gd name="connsiteX49" fmla="*/ 0 w 6324499"/>
                      <a:gd name="connsiteY49" fmla="*/ 0 h 7848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</a:cxnLst>
                    <a:rect l="l" t="t" r="r" b="b"/>
                    <a:pathLst>
                      <a:path w="6324499" h="7848302" extrusionOk="0">
                        <a:moveTo>
                          <a:pt x="0" y="0"/>
                        </a:moveTo>
                        <a:cubicBezTo>
                          <a:pt x="281217" y="-44452"/>
                          <a:pt x="302646" y="20113"/>
                          <a:pt x="574954" y="0"/>
                        </a:cubicBezTo>
                        <a:cubicBezTo>
                          <a:pt x="847078" y="-19948"/>
                          <a:pt x="828575" y="14383"/>
                          <a:pt x="1023419" y="0"/>
                        </a:cubicBezTo>
                        <a:cubicBezTo>
                          <a:pt x="1218679" y="3373"/>
                          <a:pt x="1281561" y="19367"/>
                          <a:pt x="1471883" y="0"/>
                        </a:cubicBezTo>
                        <a:cubicBezTo>
                          <a:pt x="1652667" y="-57751"/>
                          <a:pt x="1842260" y="24388"/>
                          <a:pt x="2110083" y="0"/>
                        </a:cubicBezTo>
                        <a:cubicBezTo>
                          <a:pt x="2381808" y="-13996"/>
                          <a:pt x="2607555" y="66928"/>
                          <a:pt x="2748282" y="0"/>
                        </a:cubicBezTo>
                        <a:cubicBezTo>
                          <a:pt x="2905563" y="-55575"/>
                          <a:pt x="3005932" y="16354"/>
                          <a:pt x="3133502" y="0"/>
                        </a:cubicBezTo>
                        <a:cubicBezTo>
                          <a:pt x="3250678" y="27643"/>
                          <a:pt x="3693728" y="28391"/>
                          <a:pt x="3834946" y="0"/>
                        </a:cubicBezTo>
                        <a:cubicBezTo>
                          <a:pt x="3958802" y="-9878"/>
                          <a:pt x="4304460" y="84504"/>
                          <a:pt x="4536391" y="0"/>
                        </a:cubicBezTo>
                        <a:cubicBezTo>
                          <a:pt x="4773585" y="-71777"/>
                          <a:pt x="4770468" y="53157"/>
                          <a:pt x="4984855" y="0"/>
                        </a:cubicBezTo>
                        <a:cubicBezTo>
                          <a:pt x="5154940" y="-20771"/>
                          <a:pt x="5487728" y="39242"/>
                          <a:pt x="5686300" y="0"/>
                        </a:cubicBezTo>
                        <a:cubicBezTo>
                          <a:pt x="5858048" y="-28791"/>
                          <a:pt x="6090662" y="103875"/>
                          <a:pt x="6324499" y="0"/>
                        </a:cubicBezTo>
                        <a:cubicBezTo>
                          <a:pt x="6328784" y="206259"/>
                          <a:pt x="6315514" y="279031"/>
                          <a:pt x="6324499" y="446749"/>
                        </a:cubicBezTo>
                        <a:cubicBezTo>
                          <a:pt x="6347091" y="625133"/>
                          <a:pt x="6289872" y="971690"/>
                          <a:pt x="6324499" y="1207431"/>
                        </a:cubicBezTo>
                        <a:cubicBezTo>
                          <a:pt x="6389893" y="1429666"/>
                          <a:pt x="6233402" y="1690749"/>
                          <a:pt x="6324499" y="1889629"/>
                        </a:cubicBezTo>
                        <a:cubicBezTo>
                          <a:pt x="6443806" y="2094411"/>
                          <a:pt x="6253960" y="2365279"/>
                          <a:pt x="6324499" y="2571828"/>
                        </a:cubicBezTo>
                        <a:cubicBezTo>
                          <a:pt x="6372344" y="2804988"/>
                          <a:pt x="6297094" y="2881271"/>
                          <a:pt x="6324499" y="3018577"/>
                        </a:cubicBezTo>
                        <a:cubicBezTo>
                          <a:pt x="6368139" y="3133343"/>
                          <a:pt x="6318251" y="3285165"/>
                          <a:pt x="6324499" y="3386843"/>
                        </a:cubicBezTo>
                        <a:cubicBezTo>
                          <a:pt x="6310347" y="3482842"/>
                          <a:pt x="6288566" y="3649425"/>
                          <a:pt x="6324499" y="3833594"/>
                        </a:cubicBezTo>
                        <a:cubicBezTo>
                          <a:pt x="6312579" y="4095437"/>
                          <a:pt x="6225251" y="4306387"/>
                          <a:pt x="6324499" y="4515792"/>
                        </a:cubicBezTo>
                        <a:cubicBezTo>
                          <a:pt x="6360645" y="4788637"/>
                          <a:pt x="6299649" y="5020897"/>
                          <a:pt x="6324499" y="5276473"/>
                        </a:cubicBezTo>
                        <a:cubicBezTo>
                          <a:pt x="6360005" y="5527924"/>
                          <a:pt x="6303238" y="5586824"/>
                          <a:pt x="6324499" y="5723222"/>
                        </a:cubicBezTo>
                        <a:cubicBezTo>
                          <a:pt x="6358169" y="5852685"/>
                          <a:pt x="6302792" y="6034650"/>
                          <a:pt x="6324499" y="6169973"/>
                        </a:cubicBezTo>
                        <a:cubicBezTo>
                          <a:pt x="6381499" y="6306294"/>
                          <a:pt x="6319676" y="6445114"/>
                          <a:pt x="6324499" y="6538239"/>
                        </a:cubicBezTo>
                        <a:cubicBezTo>
                          <a:pt x="6356920" y="6658476"/>
                          <a:pt x="6335822" y="6774263"/>
                          <a:pt x="6324499" y="6906506"/>
                        </a:cubicBezTo>
                        <a:cubicBezTo>
                          <a:pt x="6273598" y="7034199"/>
                          <a:pt x="6214836" y="7389847"/>
                          <a:pt x="6324499" y="7848302"/>
                        </a:cubicBezTo>
                        <a:cubicBezTo>
                          <a:pt x="6115510" y="7877414"/>
                          <a:pt x="6065070" y="7825365"/>
                          <a:pt x="5876035" y="7848302"/>
                        </a:cubicBezTo>
                        <a:cubicBezTo>
                          <a:pt x="5686652" y="7870382"/>
                          <a:pt x="5656521" y="7843340"/>
                          <a:pt x="5490815" y="7848302"/>
                        </a:cubicBezTo>
                        <a:cubicBezTo>
                          <a:pt x="5359259" y="7809021"/>
                          <a:pt x="5113464" y="7876313"/>
                          <a:pt x="4789371" y="7848302"/>
                        </a:cubicBezTo>
                        <a:cubicBezTo>
                          <a:pt x="4446114" y="7858005"/>
                          <a:pt x="4483787" y="7818273"/>
                          <a:pt x="4340906" y="7848302"/>
                        </a:cubicBezTo>
                        <a:cubicBezTo>
                          <a:pt x="4187286" y="7891033"/>
                          <a:pt x="3968169" y="7792900"/>
                          <a:pt x="3829197" y="7848302"/>
                        </a:cubicBezTo>
                        <a:cubicBezTo>
                          <a:pt x="3707126" y="7933066"/>
                          <a:pt x="3415298" y="7838829"/>
                          <a:pt x="3190997" y="7848302"/>
                        </a:cubicBezTo>
                        <a:cubicBezTo>
                          <a:pt x="2885217" y="7882427"/>
                          <a:pt x="2768838" y="7811274"/>
                          <a:pt x="2489553" y="7848302"/>
                        </a:cubicBezTo>
                        <a:cubicBezTo>
                          <a:pt x="2224156" y="7852142"/>
                          <a:pt x="2191454" y="7798957"/>
                          <a:pt x="2104333" y="7848302"/>
                        </a:cubicBezTo>
                        <a:cubicBezTo>
                          <a:pt x="1998280" y="7903937"/>
                          <a:pt x="1830195" y="7787814"/>
                          <a:pt x="1655869" y="7848302"/>
                        </a:cubicBezTo>
                        <a:cubicBezTo>
                          <a:pt x="1490735" y="7896925"/>
                          <a:pt x="1202413" y="7816036"/>
                          <a:pt x="954424" y="7848302"/>
                        </a:cubicBezTo>
                        <a:cubicBezTo>
                          <a:pt x="745922" y="7813153"/>
                          <a:pt x="248237" y="7736869"/>
                          <a:pt x="0" y="7848302"/>
                        </a:cubicBezTo>
                        <a:cubicBezTo>
                          <a:pt x="-33152" y="7648472"/>
                          <a:pt x="1730" y="7368804"/>
                          <a:pt x="0" y="7244586"/>
                        </a:cubicBezTo>
                        <a:cubicBezTo>
                          <a:pt x="37324" y="7112296"/>
                          <a:pt x="97161" y="6707021"/>
                          <a:pt x="0" y="6562387"/>
                        </a:cubicBezTo>
                        <a:cubicBezTo>
                          <a:pt x="-100162" y="6358971"/>
                          <a:pt x="7799" y="6025413"/>
                          <a:pt x="0" y="5880189"/>
                        </a:cubicBezTo>
                        <a:cubicBezTo>
                          <a:pt x="-23890" y="5710590"/>
                          <a:pt x="24953" y="5526480"/>
                          <a:pt x="0" y="5197990"/>
                        </a:cubicBezTo>
                        <a:cubicBezTo>
                          <a:pt x="-33741" y="4886634"/>
                          <a:pt x="35566" y="4867698"/>
                          <a:pt x="0" y="4672758"/>
                        </a:cubicBezTo>
                        <a:cubicBezTo>
                          <a:pt x="-25871" y="4475093"/>
                          <a:pt x="-456" y="4453584"/>
                          <a:pt x="0" y="4304491"/>
                        </a:cubicBezTo>
                        <a:cubicBezTo>
                          <a:pt x="-3599" y="4125533"/>
                          <a:pt x="39816" y="4082422"/>
                          <a:pt x="0" y="3857742"/>
                        </a:cubicBezTo>
                        <a:cubicBezTo>
                          <a:pt x="-75839" y="3687849"/>
                          <a:pt x="14945" y="3323791"/>
                          <a:pt x="0" y="3097061"/>
                        </a:cubicBezTo>
                        <a:cubicBezTo>
                          <a:pt x="-20597" y="2876109"/>
                          <a:pt x="19866" y="2730583"/>
                          <a:pt x="0" y="2650311"/>
                        </a:cubicBezTo>
                        <a:cubicBezTo>
                          <a:pt x="23309" y="2534633"/>
                          <a:pt x="29676" y="2218751"/>
                          <a:pt x="0" y="1889629"/>
                        </a:cubicBezTo>
                        <a:cubicBezTo>
                          <a:pt x="-78774" y="1583756"/>
                          <a:pt x="47062" y="1343429"/>
                          <a:pt x="0" y="1207431"/>
                        </a:cubicBezTo>
                        <a:cubicBezTo>
                          <a:pt x="-78256" y="1099722"/>
                          <a:pt x="22833" y="667234"/>
                          <a:pt x="0" y="525232"/>
                        </a:cubicBezTo>
                        <a:cubicBezTo>
                          <a:pt x="-16047" y="367655"/>
                          <a:pt x="-9848" y="16306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Amados hermanos, Cristo Lisbet el 15 de enero nos recuerda lo hermosa que es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la vida que nos ofrece Dios, MelquisedecLisbet.</a:t>
            </a:r>
            <a:r>
              <a:rPr lang="es-CR" sz="1200" b="1" dirty="0">
                <a:solidFill>
                  <a:srgbClr val="F955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 que obtenemos al aceptar la Vida que nos ofrece MelquisedecLisbet:</a:t>
            </a:r>
          </a:p>
          <a:p>
            <a:pPr marL="171450" indent="-171450">
              <a:buFont typeface="Arial" panose="020B0604020202020204" pitchFamily="34" charset="0"/>
              <a:buChar char="♥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Crecemos espiritualmente Junto con Cristo, cuando tomamos nuestra cruz y seguimos a Cristo Lisbet en Su Crecimiento Espiritual.  </a:t>
            </a:r>
          </a:p>
          <a:p>
            <a:pPr marL="171450" indent="-171450">
              <a:buFont typeface="Arial" panose="020B0604020202020204" pitchFamily="34" charset="0"/>
              <a:buChar char="♥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Podemos vencer la corrupción y la muerte física</a:t>
            </a:r>
          </a:p>
          <a:p>
            <a:pPr marL="171450" indent="-171450">
              <a:buFont typeface="Arial" panose="020B0604020202020204" pitchFamily="34" charset="0"/>
              <a:buChar char="♥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Tenemos a Dios Padre y Madre a nuestro lado, Protegiéndonos</a:t>
            </a:r>
          </a:p>
          <a:p>
            <a:pPr marL="171450" indent="-171450">
              <a:buFont typeface="Arial" panose="020B0604020202020204" pitchFamily="34" charset="0"/>
              <a:buChar char="♥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MelquisedecLisbet nos Guían y dan a conocer el Único Camino de Santidad que Agrada a Dios</a:t>
            </a:r>
          </a:p>
          <a:p>
            <a:pPr marL="171450" indent="-171450">
              <a:buFont typeface="Arial" panose="020B0604020202020204" pitchFamily="34" charset="0"/>
              <a:buChar char="♥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 muestran Su Amor Eterno</a:t>
            </a:r>
          </a:p>
          <a:p>
            <a:pPr marL="171450" indent="-171450">
              <a:buFont typeface="Arial" panose="020B0604020202020204" pitchFamily="34" charset="0"/>
              <a:buChar char="♥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 dan la Vida Eterna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Recordemos que es Tomar nuestra cruz y seguir a Cristo: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hacer un esfuerzo por obedecer y seguir los mandamientos de Orden y Limpieza de Cristo Lisbet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dejar los deseos engañosos de la mente carnal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dejar nuestra mala pasada manera de vivir, de comportamientos malos e injustos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dejar que Cristo cambie nuestra forma de pensar y proceder, para pensar y actuar tal y como lo hace Cristo Lisbet.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vivir una vida santa y pura como Cristo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a través de Cristo Lisbet que Dios, MelquisedecLisbet cumplen Su promesa de darnos la Verdadera Vida Eterna, y es porque Amamos a Cristo de Verdad. Nuestra Madre Espiritual nos lleva a vivir esa bella Eternidad que nos han prometido, al revelarnos todo lo que le agrada a Dios y también al mostrarnos como vencer todo lo que no agrada a Dios. 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Por seguir a Cristo en Su Crecimiento Espiritual, ya no somos vencidos por nada, porque u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samos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las armas que Cristo Lisbet nos da para vencer cualquier pensamiento que llegue a nuestra mente, que no sea la verdad que Cristo nos enseña y podemos vivir en santidad. 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 gran privilegio tenemos Santos ángeles, de ser instruidos, guiados, protegidos y cuidados por el Único y Soberano Dios, MelquisedecLisbet, para no extraviarnos en el camino y poder lograr ese maravilloso regalo de la Vida Eterna. Cristo y el Padre Aman de Verdad y nos demuestran Su Amor. ¡Que belleza!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 Cristo </a:t>
            </a:r>
            <a:r>
              <a:rPr lang="es-CR" b="1" dirty="0">
                <a:solidFill>
                  <a:srgbClr val="00B0F0"/>
                </a:solidFill>
                <a:latin typeface="Gadugi" panose="020B0502040204020203" pitchFamily="34" charset="0"/>
              </a:rPr>
              <a:t>Lisbet por darnos a conocer tu Camino de Santidad, porque ahora nuestras obras son Justas</a:t>
            </a:r>
          </a:p>
          <a:p>
            <a:pPr algn="ctr"/>
            <a:r>
              <a:rPr lang="es-CR" b="1" dirty="0">
                <a:solidFill>
                  <a:srgbClr val="00B0F0"/>
                </a:solidFill>
                <a:latin typeface="Gadugi" panose="020B0502040204020203" pitchFamily="34" charset="0"/>
              </a:rPr>
              <a:t> y Buenas. Ame</a:t>
            </a:r>
            <a:r>
              <a:rPr lang="es-CR" b="1" dirty="0">
                <a:solidFill>
                  <a:srgbClr val="00B0F0"/>
                </a:solidFill>
                <a:latin typeface="Gadugi" panose="020B0502040204020203" pitchFamily="34" charset="0"/>
                <a:cs typeface="Arial" panose="020B0604020202020204" pitchFamily="34" charset="0"/>
              </a:rPr>
              <a:t>n, Aleluya!</a:t>
            </a: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876885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Por MelquisedecLisbet!!</a:t>
            </a:r>
          </a:p>
          <a:p>
            <a:pPr eaLnBrk="1" hangingPunct="1"/>
            <a:r>
              <a:rPr lang="es-CR" altLang="es-MX" sz="1100" b="1" dirty="0"/>
              <a:t>Por nuestro Padre y nuestra Madre!!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44" y="-46808"/>
            <a:ext cx="835915" cy="7373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95" y="-37742"/>
            <a:ext cx="4836105" cy="902699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#376 La Vida que Ofrecen Dios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6A4D70A-90FB-48A2-9AC7-FD01EE4FCA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4" y="3131840"/>
            <a:ext cx="2577465" cy="7073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4646AB-7200-4872-AED2-BAC8F56F97FF}"/>
              </a:ext>
            </a:extLst>
          </p:cNvPr>
          <p:cNvSpPr txBox="1"/>
          <p:nvPr/>
        </p:nvSpPr>
        <p:spPr>
          <a:xfrm>
            <a:off x="157685" y="841487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rush Script MT" panose="03060802040406070304" pitchFamily="66" charset="0"/>
              </a:rPr>
              <a:t>ML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4EB3A11-0B8A-4A0E-97BC-2ECD07677873}"/>
              </a:ext>
            </a:extLst>
          </p:cNvPr>
          <p:cNvSpPr txBox="1"/>
          <p:nvPr/>
        </p:nvSpPr>
        <p:spPr>
          <a:xfrm>
            <a:off x="6227087" y="845239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rush Script MT" panose="03060802040406070304" pitchFamily="66" charset="0"/>
              </a:rPr>
              <a:t>ML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E5DC875-CA00-4501-86B1-A74FC44466F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72" y="1430891"/>
            <a:ext cx="635635" cy="65976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5B443CB-9269-4579-8099-4D443C85368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819" y="1402809"/>
            <a:ext cx="635635" cy="6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640" y="1856274"/>
            <a:ext cx="64632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los niños menores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4 para los niños mayores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 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200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¿Cómo nos lleva nuestra Madre a vivir esa vida Eterna que nos han prometido? </a:t>
            </a:r>
            <a:r>
              <a:rPr lang="es-CR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revelarnos todo lo que le agrada a Dios y también al mostrarnos como vencer todo lo que no agrada a Dios, para que tomemos nuestra cruz y la sigamos en su Crecimiento espiritual. </a:t>
            </a:r>
          </a:p>
          <a:p>
            <a:pPr marL="631825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Menciona algunos de los beneficios que obtenemos al aceptar la Vida que Ofrece Dios.    </a:t>
            </a:r>
            <a:endParaRPr lang="es-CR" sz="1200" dirty="0">
              <a:solidFill>
                <a:srgbClr val="F955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o padre debe motivar a los niños a contestar las preguntas mientras aparece la candela en la pantalla.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La Vida que me han dado Dios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hacer una lista en un papel todos los beneficios que han recibido por aceptar la Vida que Ofrecen Dios.  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Recortar de la pagina 3, cada beneficio recibido, pueden agregar mas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Decorar la bolsa de papel a su gusto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Colocara los beneficios en una bolsa de papel</a:t>
            </a:r>
          </a:p>
          <a:p>
            <a:pPr marL="342900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Sacar uno o dos papeles cada día para recordar lo que mucho que nuestros Padres Espirituales nos Aman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participar a sus papas para que hagan lo mismo y así como familia todo recuerdan lo mucho que nos Aman MelquisedecLisbet y todo lo que nos han dado pro serles fiel.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Lápices de color/crayolas  		Ejemplo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Bolsa de papel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 que deseen usar para decorar su bolsa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13031" y="1286083"/>
            <a:ext cx="30243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56" y="7536"/>
            <a:ext cx="5052129" cy="902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805638B-530B-4ABC-8FB9-E322BE425E42}"/>
              </a:ext>
            </a:extLst>
          </p:cNvPr>
          <p:cNvSpPr/>
          <p:nvPr/>
        </p:nvSpPr>
        <p:spPr>
          <a:xfrm>
            <a:off x="1242541" y="61449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#376 La Vida que Ofrecen Dios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71605C-53BA-4372-8AD7-9C8427BFA7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797152" y="7216808"/>
            <a:ext cx="1419544" cy="189160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3D9667-EAD5-4F8D-8960-4DA7C0D5FB1A}"/>
              </a:ext>
            </a:extLst>
          </p:cNvPr>
          <p:cNvSpPr/>
          <p:nvPr/>
        </p:nvSpPr>
        <p:spPr>
          <a:xfrm>
            <a:off x="5120899" y="7601200"/>
            <a:ext cx="12272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 VIDA</a:t>
            </a:r>
          </a:p>
          <a:p>
            <a:pPr algn="ctr"/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QUE ME HA DADO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DIOS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B8AAAA-1B5A-48FD-9854-1E82387A9E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298" y="8721756"/>
            <a:ext cx="260489" cy="2522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7D46C7-2014-4E12-AFCE-6E6738D267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751" y="7857917"/>
            <a:ext cx="260489" cy="2522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CA5A1C3-20D3-4089-9318-AD9F2AFFB3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752" y="8277227"/>
            <a:ext cx="260489" cy="25228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146211-5273-476E-B76B-EF0FB4F5A9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752" y="8675387"/>
            <a:ext cx="260489" cy="25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" y="6287"/>
            <a:ext cx="4836105" cy="9026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0E92EC3-E644-4722-9368-BB0E9BC987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88938"/>
            <a:ext cx="835915" cy="7373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EF76723-4B64-49D3-A011-A37ACC56AF9D}"/>
              </a:ext>
            </a:extLst>
          </p:cNvPr>
          <p:cNvSpPr/>
          <p:nvPr/>
        </p:nvSpPr>
        <p:spPr>
          <a:xfrm>
            <a:off x="1242541" y="519240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#376 La Vida que Ofrecen Dios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A648D-2CF6-4B4F-B9FD-23CE6807E419}"/>
              </a:ext>
            </a:extLst>
          </p:cNvPr>
          <p:cNvSpPr txBox="1"/>
          <p:nvPr/>
        </p:nvSpPr>
        <p:spPr>
          <a:xfrm>
            <a:off x="188640" y="1087852"/>
            <a:ext cx="3816424" cy="123110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Crecemos espiritualmente Junto con Cristo, cuando tomamos nuestra cruz y seguimos a Cristo Lisbet en Su Crecimiento Espiritual. 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89E027-A756-43DF-928B-7CDEBA0EE104}"/>
              </a:ext>
            </a:extLst>
          </p:cNvPr>
          <p:cNvSpPr txBox="1"/>
          <p:nvPr/>
        </p:nvSpPr>
        <p:spPr>
          <a:xfrm>
            <a:off x="188640" y="6949406"/>
            <a:ext cx="3816424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Nos dan la Vida Eterna</a:t>
            </a:r>
          </a:p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8787C-F7EC-4F3C-8572-2684BB7E521C}"/>
              </a:ext>
            </a:extLst>
          </p:cNvPr>
          <p:cNvSpPr txBox="1"/>
          <p:nvPr/>
        </p:nvSpPr>
        <p:spPr>
          <a:xfrm>
            <a:off x="2968052" y="2573770"/>
            <a:ext cx="3816424" cy="110799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Podemos vencer la corrupción </a:t>
            </a:r>
          </a:p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y la muerte física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B86DAF-9758-48AA-9542-1D54D4B4C1BC}"/>
              </a:ext>
            </a:extLst>
          </p:cNvPr>
          <p:cNvSpPr txBox="1"/>
          <p:nvPr/>
        </p:nvSpPr>
        <p:spPr>
          <a:xfrm>
            <a:off x="188640" y="4004156"/>
            <a:ext cx="3816424" cy="110799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Tenemos a Dios Padre y Madre a nuestro lado, Protegiéndonos</a:t>
            </a:r>
          </a:p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DBC392-F141-446E-AD08-B40C081C05FA}"/>
              </a:ext>
            </a:extLst>
          </p:cNvPr>
          <p:cNvSpPr txBox="1"/>
          <p:nvPr/>
        </p:nvSpPr>
        <p:spPr>
          <a:xfrm>
            <a:off x="2968052" y="5411509"/>
            <a:ext cx="3816424" cy="1231106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MelquisedecLisbet nos Guían y dan a conocer el Único Camino de Santidad que Agrada a Dios</a:t>
            </a:r>
          </a:p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46CDCE-932A-46D3-8B10-CC4F67B3968D}"/>
              </a:ext>
            </a:extLst>
          </p:cNvPr>
          <p:cNvSpPr txBox="1"/>
          <p:nvPr/>
        </p:nvSpPr>
        <p:spPr>
          <a:xfrm>
            <a:off x="2968052" y="8179527"/>
            <a:ext cx="3816424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Nos muestran Su Amor Eterno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4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979" y="90188"/>
            <a:ext cx="835915" cy="737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0"/>
            <a:ext cx="4836105" cy="902699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1012" y="-1800200"/>
            <a:ext cx="57389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B4CC8D-310B-442C-8F02-2D2A26B8ECFF}"/>
              </a:ext>
            </a:extLst>
          </p:cNvPr>
          <p:cNvSpPr txBox="1"/>
          <p:nvPr/>
        </p:nvSpPr>
        <p:spPr>
          <a:xfrm>
            <a:off x="1474417" y="1582485"/>
            <a:ext cx="3766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Santo ángel completa el criptograma.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82EEE8-81CB-47FA-83B1-E168CCB5E28D}"/>
              </a:ext>
            </a:extLst>
          </p:cNvPr>
          <p:cNvSpPr/>
          <p:nvPr/>
        </p:nvSpPr>
        <p:spPr>
          <a:xfrm>
            <a:off x="1174269" y="843659"/>
            <a:ext cx="4492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>
                <a:latin typeface="Franklin Gothic Medium" panose="020B06030201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#376 La Vida que Ofrecen Dios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7FAD1C-799C-4C06-BEA2-144FDF88C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55247"/>
              </p:ext>
            </p:extLst>
          </p:nvPr>
        </p:nvGraphicFramePr>
        <p:xfrm>
          <a:off x="197369" y="2321310"/>
          <a:ext cx="6463262" cy="3114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587">
                  <a:extLst>
                    <a:ext uri="{9D8B030D-6E8A-4147-A177-3AD203B41FA5}">
                      <a16:colId xmlns:a16="http://schemas.microsoft.com/office/drawing/2014/main" val="60039941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006706529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569975607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438484457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559419742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742206933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751958886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13173489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768096632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281715446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022194210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4080191353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739694229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111750668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367350839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618256945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078190060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949591698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601937415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456620774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2917878702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659803558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302348731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199479306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288546796"/>
                    </a:ext>
                  </a:extLst>
                </a:gridCol>
                <a:gridCol w="248587">
                  <a:extLst>
                    <a:ext uri="{9D8B030D-6E8A-4147-A177-3AD203B41FA5}">
                      <a16:colId xmlns:a16="http://schemas.microsoft.com/office/drawing/2014/main" val="3430551934"/>
                    </a:ext>
                  </a:extLst>
                </a:gridCol>
              </a:tblGrid>
              <a:tr h="379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B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F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J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Q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V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W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X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Z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1636844521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2562100644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2074697295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Q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2776125206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137537603"/>
                  </a:ext>
                </a:extLst>
              </a:tr>
              <a:tr h="417835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3049007603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F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3603277105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1" marR="8531" marT="8531" marB="0" anchor="b"/>
                </a:tc>
                <a:extLst>
                  <a:ext uri="{0D108BD9-81ED-4DB2-BD59-A6C34878D82A}">
                    <a16:rowId xmlns:a16="http://schemas.microsoft.com/office/drawing/2014/main" val="90254284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4A342D6-0A5D-4A45-990E-1E85345A88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397" y="5968347"/>
            <a:ext cx="3528392" cy="11521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5DFA6B-C0F7-474B-9A77-DB0640FA2EF3}"/>
              </a:ext>
            </a:extLst>
          </p:cNvPr>
          <p:cNvSpPr txBox="1"/>
          <p:nvPr/>
        </p:nvSpPr>
        <p:spPr>
          <a:xfrm rot="10800000">
            <a:off x="1712377" y="8676456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/>
              <a:t>La vida que ofrecen Dios tiene muchos beneficios</a:t>
            </a:r>
          </a:p>
        </p:txBody>
      </p:sp>
    </p:spTree>
    <p:extLst>
      <p:ext uri="{BB962C8B-B14F-4D97-AF65-F5344CB8AC3E}">
        <p14:creationId xmlns:p14="http://schemas.microsoft.com/office/powerpoint/2010/main" val="293890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1005409</TotalTime>
  <Words>922</Words>
  <Application>Microsoft Office PowerPoint</Application>
  <PresentationFormat>On-screen Show (4:3)</PresentationFormat>
  <Paragraphs>189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Brush Script MT</vt:lpstr>
      <vt:lpstr>Calibri</vt:lpstr>
      <vt:lpstr>Calibri Light</vt:lpstr>
      <vt:lpstr>Century Gothic</vt:lpstr>
      <vt:lpstr>Franklin Gothic Medium</vt:lpstr>
      <vt:lpstr>Gadugi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7137</cp:revision>
  <cp:lastPrinted>2015-12-22T05:03:42Z</cp:lastPrinted>
  <dcterms:created xsi:type="dcterms:W3CDTF">2011-04-01T14:17:38Z</dcterms:created>
  <dcterms:modified xsi:type="dcterms:W3CDTF">2022-01-22T05:42:41Z</dcterms:modified>
</cp:coreProperties>
</file>