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1.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notesSlides/notesSlide1.xml" ContentType="application/vnd.openxmlformats-officedocument.presentationml.notesSlide+xml"/>
  <Override PartName="/ppt/notesSlides/_rels/notesSlide1.xml.rels" ContentType="application/vnd.openxmlformats-package.relationshi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jpeg" ContentType="image/jpe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Lst>
  <p:sldSz cx="6858000" cy="9144000"/>
  <p:notesSz cx="6888163" cy="100203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it-IT" sz="4400" spc="-1" strike="noStrike">
                <a:latin typeface="Arial"/>
              </a:rPr>
              <a:t>Fai clic per spostare la diapositiva</a:t>
            </a:r>
            <a:endParaRPr b="0" lang="it-IT" sz="4400" spc="-1" strike="noStrike">
              <a:latin typeface="Arial"/>
            </a:endParaRPr>
          </a:p>
        </p:txBody>
      </p:sp>
      <p:sp>
        <p:nvSpPr>
          <p:cNvPr id="3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it-IT" sz="2000" spc="-1" strike="noStrike">
                <a:latin typeface="Arial"/>
              </a:rPr>
              <a:t>Fai clic per modificare il formato delle note</a:t>
            </a:r>
            <a:endParaRPr b="0" lang="it-IT" sz="2000" spc="-1" strike="noStrike">
              <a:latin typeface="Arial"/>
            </a:endParaRPr>
          </a:p>
        </p:txBody>
      </p:sp>
      <p:sp>
        <p:nvSpPr>
          <p:cNvPr id="40"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it-IT" sz="1400" spc="-1" strike="noStrike">
                <a:latin typeface="Times New Roman"/>
              </a:rPr>
              <a:t>&lt;intestazione&gt;</a:t>
            </a:r>
            <a:endParaRPr b="0" lang="it-IT" sz="1400" spc="-1" strike="noStrike">
              <a:latin typeface="Times New Roman"/>
            </a:endParaRPr>
          </a:p>
        </p:txBody>
      </p:sp>
      <p:sp>
        <p:nvSpPr>
          <p:cNvPr id="41" name="PlaceHolder 4"/>
          <p:cNvSpPr>
            <a:spLocks noGrp="1"/>
          </p:cNvSpPr>
          <p:nvPr>
            <p:ph type="dt"/>
          </p:nvPr>
        </p:nvSpPr>
        <p:spPr>
          <a:xfrm>
            <a:off x="4278960" y="0"/>
            <a:ext cx="3280680" cy="534240"/>
          </a:xfrm>
          <a:prstGeom prst="rect">
            <a:avLst/>
          </a:prstGeom>
          <a:noFill/>
          <a:ln w="0">
            <a:noFill/>
          </a:ln>
        </p:spPr>
        <p:txBody>
          <a:bodyPr lIns="0" rIns="0" tIns="0" bIns="0" anchor="t">
            <a:noAutofit/>
          </a:bodyPr>
          <a:p>
            <a:pPr algn="r">
              <a:buNone/>
            </a:pPr>
            <a:r>
              <a:rPr b="0" lang="it-IT" sz="1400" spc="-1" strike="noStrike">
                <a:latin typeface="Times New Roman"/>
              </a:rPr>
              <a:t>&lt;data/ora&gt;</a:t>
            </a:r>
            <a:endParaRPr b="0" lang="it-IT" sz="1400" spc="-1" strike="noStrike">
              <a:latin typeface="Times New Roman"/>
            </a:endParaRPr>
          </a:p>
        </p:txBody>
      </p:sp>
      <p:sp>
        <p:nvSpPr>
          <p:cNvPr id="42" name="PlaceHolder 5"/>
          <p:cNvSpPr>
            <a:spLocks noGrp="1"/>
          </p:cNvSpPr>
          <p:nvPr>
            <p:ph type="ftr"/>
          </p:nvPr>
        </p:nvSpPr>
        <p:spPr>
          <a:xfrm>
            <a:off x="0" y="10157400"/>
            <a:ext cx="3280680" cy="534240"/>
          </a:xfrm>
          <a:prstGeom prst="rect">
            <a:avLst/>
          </a:prstGeom>
          <a:noFill/>
          <a:ln w="0">
            <a:noFill/>
          </a:ln>
        </p:spPr>
        <p:txBody>
          <a:bodyPr lIns="0" rIns="0" tIns="0" bIns="0" anchor="b">
            <a:noAutofit/>
          </a:bodyPr>
          <a:p>
            <a:r>
              <a:rPr b="0" lang="it-IT" sz="1400" spc="-1" strike="noStrike">
                <a:latin typeface="Times New Roman"/>
              </a:rPr>
              <a:t>&lt;piè di pagina&gt;</a:t>
            </a:r>
            <a:endParaRPr b="0" lang="it-IT" sz="1400" spc="-1" strike="noStrike">
              <a:latin typeface="Times New Roman"/>
            </a:endParaRPr>
          </a:p>
        </p:txBody>
      </p:sp>
      <p:sp>
        <p:nvSpPr>
          <p:cNvPr id="43" name="PlaceHolder 6"/>
          <p:cNvSpPr>
            <a:spLocks noGrp="1"/>
          </p:cNvSpPr>
          <p:nvPr>
            <p:ph type="sldNum"/>
          </p:nvPr>
        </p:nvSpPr>
        <p:spPr>
          <a:xfrm>
            <a:off x="4278960" y="10157400"/>
            <a:ext cx="3280680" cy="534240"/>
          </a:xfrm>
          <a:prstGeom prst="rect">
            <a:avLst/>
          </a:prstGeom>
          <a:noFill/>
          <a:ln w="0">
            <a:noFill/>
          </a:ln>
        </p:spPr>
        <p:txBody>
          <a:bodyPr lIns="0" rIns="0" tIns="0" bIns="0" anchor="b">
            <a:noAutofit/>
          </a:bodyPr>
          <a:p>
            <a:pPr algn="r">
              <a:buNone/>
            </a:pPr>
            <a:fld id="{D523D47C-37D6-44A9-BE5A-3E0A2CD26B9D}"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4" name="PlaceHolder 1"/>
          <p:cNvSpPr>
            <a:spLocks noGrp="1"/>
          </p:cNvSpPr>
          <p:nvPr>
            <p:ph type="sldImg"/>
          </p:nvPr>
        </p:nvSpPr>
        <p:spPr>
          <a:xfrm>
            <a:off x="2035080" y="750960"/>
            <a:ext cx="2816640" cy="3756600"/>
          </a:xfrm>
          <a:prstGeom prst="rect">
            <a:avLst/>
          </a:prstGeom>
          <a:ln w="0">
            <a:noFill/>
          </a:ln>
        </p:spPr>
      </p:sp>
      <p:sp>
        <p:nvSpPr>
          <p:cNvPr id="65" name="PlaceHolder 2"/>
          <p:cNvSpPr>
            <a:spLocks noGrp="1"/>
          </p:cNvSpPr>
          <p:nvPr>
            <p:ph type="body"/>
          </p:nvPr>
        </p:nvSpPr>
        <p:spPr>
          <a:xfrm>
            <a:off x="689040" y="4759200"/>
            <a:ext cx="5509080" cy="4509000"/>
          </a:xfrm>
          <a:prstGeom prst="rect">
            <a:avLst/>
          </a:prstGeom>
          <a:noFill/>
          <a:ln w="0">
            <a:noFill/>
          </a:ln>
        </p:spPr>
        <p:txBody>
          <a:bodyPr lIns="0" rIns="0" tIns="0" bIns="0" anchor="t">
            <a:noAutofit/>
          </a:bodyPr>
          <a:p>
            <a:endParaRPr b="0" lang="it-IT" sz="2000" spc="-1" strike="noStrike">
              <a:latin typeface="Arial"/>
            </a:endParaRPr>
          </a:p>
        </p:txBody>
      </p:sp>
      <p:sp>
        <p:nvSpPr>
          <p:cNvPr id="66" name="PlaceHolder 3"/>
          <p:cNvSpPr>
            <a:spLocks noGrp="1"/>
          </p:cNvSpPr>
          <p:nvPr>
            <p:ph type="sldNum"/>
          </p:nvPr>
        </p:nvSpPr>
        <p:spPr>
          <a:xfrm>
            <a:off x="3902040" y="9516960"/>
            <a:ext cx="2983320" cy="500400"/>
          </a:xfrm>
          <a:prstGeom prst="rect">
            <a:avLst/>
          </a:prstGeom>
          <a:noFill/>
          <a:ln w="0">
            <a:noFill/>
          </a:ln>
        </p:spPr>
        <p:txBody>
          <a:bodyPr numCol="1" spcCol="0" lIns="0" rIns="0" tIns="0" bIns="0" anchor="b">
            <a:noAutofit/>
          </a:bodyPr>
          <a:p>
            <a:pPr algn="r">
              <a:lnSpc>
                <a:spcPct val="100000"/>
              </a:lnSpc>
              <a:buNone/>
            </a:pPr>
            <a:fld id="{7ACD005E-03EA-4C48-BB62-908F88589BF6}" type="slidenum">
              <a:rPr b="0" lang="it-IT" sz="1200" spc="-1" strike="noStrike">
                <a:solidFill>
                  <a:srgbClr val="000000"/>
                </a:solidFill>
                <a:latin typeface="Calibri"/>
                <a:ea typeface="+mn-ea"/>
              </a:rPr>
              <a:t>&lt;numero&gt;</a:t>
            </a:fld>
            <a:endParaRPr b="0" lang="it-IT"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4" name="PlaceHolder 2"/>
          <p:cNvSpPr>
            <a:spLocks noGrp="1"/>
          </p:cNvSpPr>
          <p:nvPr>
            <p:ph/>
          </p:nvPr>
        </p:nvSpPr>
        <p:spPr>
          <a:xfrm>
            <a:off x="342720" y="2139480"/>
            <a:ext cx="6171840" cy="2529360"/>
          </a:xfrm>
          <a:prstGeom prst="rect">
            <a:avLst/>
          </a:prstGeom>
          <a:noFill/>
          <a:ln w="0">
            <a:noFill/>
          </a:ln>
        </p:spPr>
        <p:txBody>
          <a:bodyPr lIns="0" rIns="0" tIns="0" bIns="0" anchor="t">
            <a:normAutofit/>
          </a:bodyPr>
          <a:p>
            <a:endParaRPr b="0" lang="it-IT" sz="3200" spc="-1" strike="noStrike">
              <a:latin typeface="Arial"/>
            </a:endParaRPr>
          </a:p>
        </p:txBody>
      </p:sp>
      <p:sp>
        <p:nvSpPr>
          <p:cNvPr id="25" name="PlaceHolder 3"/>
          <p:cNvSpPr>
            <a:spLocks noGrp="1"/>
          </p:cNvSpPr>
          <p:nvPr>
            <p:ph/>
          </p:nvPr>
        </p:nvSpPr>
        <p:spPr>
          <a:xfrm>
            <a:off x="342720" y="4909680"/>
            <a:ext cx="6171840" cy="252936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7"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endParaRPr b="0" lang="it-IT" sz="3200" spc="-1" strike="noStrike">
              <a:latin typeface="Arial"/>
            </a:endParaRPr>
          </a:p>
        </p:txBody>
      </p:sp>
      <p:sp>
        <p:nvSpPr>
          <p:cNvPr id="28"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endParaRPr b="0" lang="it-IT" sz="3200" spc="-1" strike="noStrike">
              <a:latin typeface="Arial"/>
            </a:endParaRPr>
          </a:p>
        </p:txBody>
      </p:sp>
      <p:sp>
        <p:nvSpPr>
          <p:cNvPr id="29"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endParaRPr b="0" lang="it-IT" sz="3200" spc="-1" strike="noStrike">
              <a:latin typeface="Arial"/>
            </a:endParaRPr>
          </a:p>
        </p:txBody>
      </p:sp>
      <p:sp>
        <p:nvSpPr>
          <p:cNvPr id="30" name="PlaceHolder 5"/>
          <p:cNvSpPr>
            <a:spLocks noGrp="1"/>
          </p:cNvSpPr>
          <p:nvPr>
            <p:ph/>
          </p:nvPr>
        </p:nvSpPr>
        <p:spPr>
          <a:xfrm>
            <a:off x="3505320" y="4909680"/>
            <a:ext cx="3011760" cy="252936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2" name="PlaceHolder 2"/>
          <p:cNvSpPr>
            <a:spLocks noGrp="1"/>
          </p:cNvSpPr>
          <p:nvPr>
            <p:ph/>
          </p:nvPr>
        </p:nvSpPr>
        <p:spPr>
          <a:xfrm>
            <a:off x="342720" y="2139480"/>
            <a:ext cx="1987200" cy="2529360"/>
          </a:xfrm>
          <a:prstGeom prst="rect">
            <a:avLst/>
          </a:prstGeom>
          <a:noFill/>
          <a:ln w="0">
            <a:noFill/>
          </a:ln>
        </p:spPr>
        <p:txBody>
          <a:bodyPr lIns="0" rIns="0" tIns="0" bIns="0" anchor="t">
            <a:normAutofit/>
          </a:bodyPr>
          <a:p>
            <a:endParaRPr b="0" lang="it-IT" sz="3200" spc="-1" strike="noStrike">
              <a:latin typeface="Arial"/>
            </a:endParaRPr>
          </a:p>
        </p:txBody>
      </p:sp>
      <p:sp>
        <p:nvSpPr>
          <p:cNvPr id="33" name="PlaceHolder 3"/>
          <p:cNvSpPr>
            <a:spLocks noGrp="1"/>
          </p:cNvSpPr>
          <p:nvPr>
            <p:ph/>
          </p:nvPr>
        </p:nvSpPr>
        <p:spPr>
          <a:xfrm>
            <a:off x="2429640" y="2139480"/>
            <a:ext cx="1987200" cy="2529360"/>
          </a:xfrm>
          <a:prstGeom prst="rect">
            <a:avLst/>
          </a:prstGeom>
          <a:noFill/>
          <a:ln w="0">
            <a:noFill/>
          </a:ln>
        </p:spPr>
        <p:txBody>
          <a:bodyPr lIns="0" rIns="0" tIns="0" bIns="0" anchor="t">
            <a:normAutofit/>
          </a:bodyPr>
          <a:p>
            <a:endParaRPr b="0" lang="it-IT" sz="3200" spc="-1" strike="noStrike">
              <a:latin typeface="Arial"/>
            </a:endParaRPr>
          </a:p>
        </p:txBody>
      </p:sp>
      <p:sp>
        <p:nvSpPr>
          <p:cNvPr id="34" name="PlaceHolder 4"/>
          <p:cNvSpPr>
            <a:spLocks noGrp="1"/>
          </p:cNvSpPr>
          <p:nvPr>
            <p:ph/>
          </p:nvPr>
        </p:nvSpPr>
        <p:spPr>
          <a:xfrm>
            <a:off x="4516560" y="2139480"/>
            <a:ext cx="1987200" cy="2529360"/>
          </a:xfrm>
          <a:prstGeom prst="rect">
            <a:avLst/>
          </a:prstGeom>
          <a:noFill/>
          <a:ln w="0">
            <a:noFill/>
          </a:ln>
        </p:spPr>
        <p:txBody>
          <a:bodyPr lIns="0" rIns="0" tIns="0" bIns="0" anchor="t">
            <a:normAutofit/>
          </a:bodyPr>
          <a:p>
            <a:endParaRPr b="0" lang="it-IT" sz="3200" spc="-1" strike="noStrike">
              <a:latin typeface="Arial"/>
            </a:endParaRPr>
          </a:p>
        </p:txBody>
      </p:sp>
      <p:sp>
        <p:nvSpPr>
          <p:cNvPr id="35" name="PlaceHolder 5"/>
          <p:cNvSpPr>
            <a:spLocks noGrp="1"/>
          </p:cNvSpPr>
          <p:nvPr>
            <p:ph/>
          </p:nvPr>
        </p:nvSpPr>
        <p:spPr>
          <a:xfrm>
            <a:off x="342720" y="4909680"/>
            <a:ext cx="1987200" cy="2529360"/>
          </a:xfrm>
          <a:prstGeom prst="rect">
            <a:avLst/>
          </a:prstGeom>
          <a:noFill/>
          <a:ln w="0">
            <a:noFill/>
          </a:ln>
        </p:spPr>
        <p:txBody>
          <a:bodyPr lIns="0" rIns="0" tIns="0" bIns="0" anchor="t">
            <a:normAutofit/>
          </a:bodyPr>
          <a:p>
            <a:endParaRPr b="0" lang="it-IT" sz="3200" spc="-1" strike="noStrike">
              <a:latin typeface="Arial"/>
            </a:endParaRPr>
          </a:p>
        </p:txBody>
      </p:sp>
      <p:sp>
        <p:nvSpPr>
          <p:cNvPr id="36" name="PlaceHolder 6"/>
          <p:cNvSpPr>
            <a:spLocks noGrp="1"/>
          </p:cNvSpPr>
          <p:nvPr>
            <p:ph/>
          </p:nvPr>
        </p:nvSpPr>
        <p:spPr>
          <a:xfrm>
            <a:off x="2429640" y="4909680"/>
            <a:ext cx="1987200" cy="2529360"/>
          </a:xfrm>
          <a:prstGeom prst="rect">
            <a:avLst/>
          </a:prstGeom>
          <a:noFill/>
          <a:ln w="0">
            <a:noFill/>
          </a:ln>
        </p:spPr>
        <p:txBody>
          <a:bodyPr lIns="0" rIns="0" tIns="0" bIns="0" anchor="t">
            <a:normAutofit/>
          </a:bodyPr>
          <a:p>
            <a:endParaRPr b="0" lang="it-IT" sz="3200" spc="-1" strike="noStrike">
              <a:latin typeface="Arial"/>
            </a:endParaRPr>
          </a:p>
        </p:txBody>
      </p:sp>
      <p:sp>
        <p:nvSpPr>
          <p:cNvPr id="37" name="PlaceHolder 7"/>
          <p:cNvSpPr>
            <a:spLocks noGrp="1"/>
          </p:cNvSpPr>
          <p:nvPr>
            <p:ph/>
          </p:nvPr>
        </p:nvSpPr>
        <p:spPr>
          <a:xfrm>
            <a:off x="4516560" y="4909680"/>
            <a:ext cx="1987200" cy="252936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 name="PlaceHolder 2"/>
          <p:cNvSpPr>
            <a:spLocks noGrp="1"/>
          </p:cNvSpPr>
          <p:nvPr>
            <p:ph type="subTitle"/>
          </p:nvPr>
        </p:nvSpPr>
        <p:spPr>
          <a:xfrm>
            <a:off x="342720" y="2139480"/>
            <a:ext cx="6171840" cy="5302800"/>
          </a:xfrm>
          <a:prstGeom prst="rect">
            <a:avLst/>
          </a:prstGeom>
          <a:noFill/>
          <a:ln w="0">
            <a:noFill/>
          </a:ln>
        </p:spPr>
        <p:txBody>
          <a:bodyPr lIns="0" rIns="0" tIns="0" bIns="0" anchor="ctr">
            <a:noAutofit/>
          </a:bodyPr>
          <a:p>
            <a:pPr algn="ctr">
              <a:buNone/>
            </a:pPr>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5" name="PlaceHolder 2"/>
          <p:cNvSpPr>
            <a:spLocks noGrp="1"/>
          </p:cNvSpPr>
          <p:nvPr>
            <p:ph/>
          </p:nvPr>
        </p:nvSpPr>
        <p:spPr>
          <a:xfrm>
            <a:off x="342720" y="2139480"/>
            <a:ext cx="6171840" cy="530280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7"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endParaRPr b="0" lang="it-IT" sz="3200" spc="-1" strike="noStrike">
              <a:latin typeface="Arial"/>
            </a:endParaRPr>
          </a:p>
        </p:txBody>
      </p:sp>
      <p:sp>
        <p:nvSpPr>
          <p:cNvPr id="8"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342720" y="364680"/>
            <a:ext cx="6171840" cy="7076880"/>
          </a:xfrm>
          <a:prstGeom prst="rect">
            <a:avLst/>
          </a:prstGeom>
          <a:noFill/>
          <a:ln w="0">
            <a:noFill/>
          </a:ln>
        </p:spPr>
        <p:txBody>
          <a:bodyPr lIns="0" rIns="0" tIns="0" bIns="0" anchor="ctr">
            <a:noAutofit/>
          </a:bodyPr>
          <a:p>
            <a:pPr algn="ctr">
              <a:buNone/>
            </a:pP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2"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endParaRPr b="0" lang="it-IT" sz="3200" spc="-1" strike="noStrike">
              <a:latin typeface="Arial"/>
            </a:endParaRPr>
          </a:p>
        </p:txBody>
      </p:sp>
      <p:sp>
        <p:nvSpPr>
          <p:cNvPr id="13" name="PlaceHolder 3"/>
          <p:cNvSpPr>
            <a:spLocks noGrp="1"/>
          </p:cNvSpPr>
          <p:nvPr>
            <p:ph/>
          </p:nvPr>
        </p:nvSpPr>
        <p:spPr>
          <a:xfrm>
            <a:off x="3505320" y="2139480"/>
            <a:ext cx="3011760" cy="5302800"/>
          </a:xfrm>
          <a:prstGeom prst="rect">
            <a:avLst/>
          </a:prstGeom>
          <a:noFill/>
          <a:ln w="0">
            <a:noFill/>
          </a:ln>
        </p:spPr>
        <p:txBody>
          <a:bodyPr lIns="0" rIns="0" tIns="0" bIns="0" anchor="t">
            <a:normAutofit/>
          </a:bodyPr>
          <a:p>
            <a:endParaRPr b="0" lang="it-IT" sz="3200" spc="-1" strike="noStrike">
              <a:latin typeface="Arial"/>
            </a:endParaRPr>
          </a:p>
        </p:txBody>
      </p:sp>
      <p:sp>
        <p:nvSpPr>
          <p:cNvPr id="14" name="PlaceHolder 4"/>
          <p:cNvSpPr>
            <a:spLocks noGrp="1"/>
          </p:cNvSpPr>
          <p:nvPr>
            <p:ph/>
          </p:nvPr>
        </p:nvSpPr>
        <p:spPr>
          <a:xfrm>
            <a:off x="342720" y="4909680"/>
            <a:ext cx="3011760" cy="252936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6" name="PlaceHolder 2"/>
          <p:cNvSpPr>
            <a:spLocks noGrp="1"/>
          </p:cNvSpPr>
          <p:nvPr>
            <p:ph/>
          </p:nvPr>
        </p:nvSpPr>
        <p:spPr>
          <a:xfrm>
            <a:off x="342720" y="2139480"/>
            <a:ext cx="3011760" cy="5302800"/>
          </a:xfrm>
          <a:prstGeom prst="rect">
            <a:avLst/>
          </a:prstGeom>
          <a:noFill/>
          <a:ln w="0">
            <a:noFill/>
          </a:ln>
        </p:spPr>
        <p:txBody>
          <a:bodyPr lIns="0" rIns="0" tIns="0" bIns="0" anchor="t">
            <a:normAutofit/>
          </a:bodyPr>
          <a:p>
            <a:endParaRPr b="0" lang="it-IT" sz="3200" spc="-1" strike="noStrike">
              <a:latin typeface="Arial"/>
            </a:endParaRPr>
          </a:p>
        </p:txBody>
      </p:sp>
      <p:sp>
        <p:nvSpPr>
          <p:cNvPr id="17"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endParaRPr b="0" lang="it-IT" sz="3200" spc="-1" strike="noStrike">
              <a:latin typeface="Arial"/>
            </a:endParaRPr>
          </a:p>
        </p:txBody>
      </p:sp>
      <p:sp>
        <p:nvSpPr>
          <p:cNvPr id="18" name="PlaceHolder 4"/>
          <p:cNvSpPr>
            <a:spLocks noGrp="1"/>
          </p:cNvSpPr>
          <p:nvPr>
            <p:ph/>
          </p:nvPr>
        </p:nvSpPr>
        <p:spPr>
          <a:xfrm>
            <a:off x="3505320" y="4909680"/>
            <a:ext cx="3011760" cy="252936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0" name="PlaceHolder 2"/>
          <p:cNvSpPr>
            <a:spLocks noGrp="1"/>
          </p:cNvSpPr>
          <p:nvPr>
            <p:ph/>
          </p:nvPr>
        </p:nvSpPr>
        <p:spPr>
          <a:xfrm>
            <a:off x="342720" y="2139480"/>
            <a:ext cx="3011760" cy="2529360"/>
          </a:xfrm>
          <a:prstGeom prst="rect">
            <a:avLst/>
          </a:prstGeom>
          <a:noFill/>
          <a:ln w="0">
            <a:noFill/>
          </a:ln>
        </p:spPr>
        <p:txBody>
          <a:bodyPr lIns="0" rIns="0" tIns="0" bIns="0" anchor="t">
            <a:normAutofit/>
          </a:bodyPr>
          <a:p>
            <a:endParaRPr b="0" lang="it-IT" sz="3200" spc="-1" strike="noStrike">
              <a:latin typeface="Arial"/>
            </a:endParaRPr>
          </a:p>
        </p:txBody>
      </p:sp>
      <p:sp>
        <p:nvSpPr>
          <p:cNvPr id="21" name="PlaceHolder 3"/>
          <p:cNvSpPr>
            <a:spLocks noGrp="1"/>
          </p:cNvSpPr>
          <p:nvPr>
            <p:ph/>
          </p:nvPr>
        </p:nvSpPr>
        <p:spPr>
          <a:xfrm>
            <a:off x="3505320" y="2139480"/>
            <a:ext cx="3011760" cy="2529360"/>
          </a:xfrm>
          <a:prstGeom prst="rect">
            <a:avLst/>
          </a:prstGeom>
          <a:noFill/>
          <a:ln w="0">
            <a:noFill/>
          </a:ln>
        </p:spPr>
        <p:txBody>
          <a:bodyPr lIns="0" rIns="0" tIns="0" bIns="0" anchor="t">
            <a:normAutofit/>
          </a:bodyPr>
          <a:p>
            <a:endParaRPr b="0" lang="it-IT" sz="3200" spc="-1" strike="noStrike">
              <a:latin typeface="Arial"/>
            </a:endParaRPr>
          </a:p>
        </p:txBody>
      </p:sp>
      <p:sp>
        <p:nvSpPr>
          <p:cNvPr id="22" name="PlaceHolder 4"/>
          <p:cNvSpPr>
            <a:spLocks noGrp="1"/>
          </p:cNvSpPr>
          <p:nvPr>
            <p:ph/>
          </p:nvPr>
        </p:nvSpPr>
        <p:spPr>
          <a:xfrm>
            <a:off x="342720" y="4909680"/>
            <a:ext cx="6171840" cy="2529360"/>
          </a:xfrm>
          <a:prstGeom prst="rect">
            <a:avLst/>
          </a:prstGeom>
          <a:noFill/>
          <a:ln w="0">
            <a:noFill/>
          </a:ln>
        </p:spPr>
        <p:txBody>
          <a:bodyPr lIns="0" rIns="0" tIns="0" bIns="0" anchor="t">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342720" y="364680"/>
            <a:ext cx="6171840" cy="1526400"/>
          </a:xfrm>
          <a:prstGeom prst="rect">
            <a:avLst/>
          </a:prstGeom>
          <a:noFill/>
          <a:ln w="0">
            <a:noFill/>
          </a:ln>
        </p:spPr>
        <p:txBody>
          <a:bodyPr lIns="0" rIns="0" tIns="0" bIns="0" anchor="ctr">
            <a:noAutofit/>
          </a:bodyPr>
          <a:p>
            <a:pPr algn="ctr">
              <a:buNone/>
            </a:pPr>
            <a:r>
              <a:rPr b="0" lang="it-IT" sz="4400" spc="-1" strike="noStrike">
                <a:latin typeface="Arial"/>
              </a:rPr>
              <a:t>Fai clic per modificare il formato del testo del titolo</a:t>
            </a:r>
            <a:endParaRPr b="0" lang="it-IT" sz="4400" spc="-1" strike="noStrike">
              <a:latin typeface="Arial"/>
            </a:endParaRPr>
          </a:p>
        </p:txBody>
      </p:sp>
      <p:sp>
        <p:nvSpPr>
          <p:cNvPr id="1" name="PlaceHolder 2"/>
          <p:cNvSpPr>
            <a:spLocks noGrp="1"/>
          </p:cNvSpPr>
          <p:nvPr>
            <p:ph type="body"/>
          </p:nvPr>
        </p:nvSpPr>
        <p:spPr>
          <a:xfrm>
            <a:off x="342720" y="2139480"/>
            <a:ext cx="6171840" cy="530280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hyperlink" Target="https://www.freepngimg.com/png/41230-school-border-picture-free-hq-image" TargetMode="External"/><Relationship Id="rId5" Type="http://schemas.openxmlformats.org/officeDocument/2006/relationships/hyperlink" Target="https://creativecommons.org/licenses/by-nc/3.0/" TargetMode="External"/><Relationship Id="rId6" Type="http://schemas.openxmlformats.org/officeDocument/2006/relationships/image" Target="../media/image4.png"/><Relationship Id="rId7" Type="http://schemas.openxmlformats.org/officeDocument/2006/relationships/slideLayout" Target="../slideLayouts/slideLayout1.xml"/><Relationship Id="rId8" Type="http://schemas.openxmlformats.org/officeDocument/2006/relationships/notesSlide" Target="../notesSlides/notesSlide1.xml"/>
</Relationships>
</file>

<file path=ppt/slides/_rels/slide2.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 name="68 Rectángulo"/>
          <p:cNvSpPr/>
          <p:nvPr/>
        </p:nvSpPr>
        <p:spPr>
          <a:xfrm>
            <a:off x="188640" y="1594800"/>
            <a:ext cx="6479640" cy="6602760"/>
          </a:xfrm>
          <a:custGeom>
            <a:avLst/>
            <a:gdLst/>
            <a:ahLst/>
            <a:rect l="l" t="t" r="r" b="b"/>
            <a:pathLst>
              <a:path w="6324499" h="7263527">
                <a:moveTo>
                  <a:pt x="0" y="0"/>
                </a:moveTo>
                <a:cubicBezTo>
                  <a:pt x="283869" y="-47509"/>
                  <a:pt x="310317" y="17859"/>
                  <a:pt x="574954" y="0"/>
                </a:cubicBezTo>
                <a:cubicBezTo>
                  <a:pt x="839591" y="-17859"/>
                  <a:pt x="826658" y="7714"/>
                  <a:pt x="1023419" y="0"/>
                </a:cubicBezTo>
                <a:cubicBezTo>
                  <a:pt x="1220181" y="-7714"/>
                  <a:pt x="1296927" y="19273"/>
                  <a:pt x="1471883" y="0"/>
                </a:cubicBezTo>
                <a:cubicBezTo>
                  <a:pt x="1646839" y="-19273"/>
                  <a:pt x="1835654" y="7032"/>
                  <a:pt x="2110083" y="0"/>
                </a:cubicBezTo>
                <a:cubicBezTo>
                  <a:pt x="2384512" y="-7032"/>
                  <a:pt x="2602885" y="64444"/>
                  <a:pt x="2748282" y="0"/>
                </a:cubicBezTo>
                <a:cubicBezTo>
                  <a:pt x="2893679" y="-64444"/>
                  <a:pt x="3015816" y="8572"/>
                  <a:pt x="3133502" y="0"/>
                </a:cubicBezTo>
                <a:cubicBezTo>
                  <a:pt x="3251188" y="-8572"/>
                  <a:pt x="3691798" y="40965"/>
                  <a:pt x="3834946" y="0"/>
                </a:cubicBezTo>
                <a:cubicBezTo>
                  <a:pt x="3978094" y="-40965"/>
                  <a:pt x="4272960" y="75886"/>
                  <a:pt x="4536391" y="0"/>
                </a:cubicBezTo>
                <a:cubicBezTo>
                  <a:pt x="4799823" y="-75886"/>
                  <a:pt x="4779061" y="23639"/>
                  <a:pt x="4984855" y="0"/>
                </a:cubicBezTo>
                <a:cubicBezTo>
                  <a:pt x="5190649" y="-23639"/>
                  <a:pt x="5511980" y="32830"/>
                  <a:pt x="5686300" y="0"/>
                </a:cubicBezTo>
                <a:cubicBezTo>
                  <a:pt x="5860621" y="-32830"/>
                  <a:pt x="6055864" y="53431"/>
                  <a:pt x="6324499" y="0"/>
                </a:cubicBezTo>
                <a:cubicBezTo>
                  <a:pt x="6330916" y="194266"/>
                  <a:pt x="6308609" y="251003"/>
                  <a:pt x="6324499" y="413462"/>
                </a:cubicBezTo>
                <a:cubicBezTo>
                  <a:pt x="6340389" y="575921"/>
                  <a:pt x="6250856" y="908898"/>
                  <a:pt x="6324499" y="1117466"/>
                </a:cubicBezTo>
                <a:cubicBezTo>
                  <a:pt x="6398142" y="1326034"/>
                  <a:pt x="6268828" y="1560233"/>
                  <a:pt x="6324499" y="1748834"/>
                </a:cubicBezTo>
                <a:cubicBezTo>
                  <a:pt x="6380170" y="1937435"/>
                  <a:pt x="6288393" y="2140165"/>
                  <a:pt x="6324499" y="2380202"/>
                </a:cubicBezTo>
                <a:cubicBezTo>
                  <a:pt x="6360605" y="2620239"/>
                  <a:pt x="6275592" y="2678923"/>
                  <a:pt x="6324499" y="2793664"/>
                </a:cubicBezTo>
                <a:cubicBezTo>
                  <a:pt x="6373406" y="2908405"/>
                  <a:pt x="6315892" y="3039044"/>
                  <a:pt x="6324499" y="3134491"/>
                </a:cubicBezTo>
                <a:cubicBezTo>
                  <a:pt x="6333106" y="3229938"/>
                  <a:pt x="6299268" y="3358660"/>
                  <a:pt x="6324499" y="3547954"/>
                </a:cubicBezTo>
                <a:cubicBezTo>
                  <a:pt x="6349730" y="3737248"/>
                  <a:pt x="6251925" y="3975977"/>
                  <a:pt x="6324499" y="4179322"/>
                </a:cubicBezTo>
                <a:cubicBezTo>
                  <a:pt x="6397073" y="4382667"/>
                  <a:pt x="6306189" y="4668902"/>
                  <a:pt x="6324499" y="4883325"/>
                </a:cubicBezTo>
                <a:cubicBezTo>
                  <a:pt x="6342809" y="5097748"/>
                  <a:pt x="6295347" y="5193743"/>
                  <a:pt x="6324499" y="5296787"/>
                </a:cubicBezTo>
                <a:cubicBezTo>
                  <a:pt x="6353651" y="5399831"/>
                  <a:pt x="6277902" y="5586287"/>
                  <a:pt x="6324499" y="5710250"/>
                </a:cubicBezTo>
                <a:cubicBezTo>
                  <a:pt x="6371096" y="5834213"/>
                  <a:pt x="6290487" y="5947709"/>
                  <a:pt x="6324499" y="6051077"/>
                </a:cubicBezTo>
                <a:cubicBezTo>
                  <a:pt x="6358511" y="6154445"/>
                  <a:pt x="6315780" y="6263736"/>
                  <a:pt x="6324499" y="6391904"/>
                </a:cubicBezTo>
                <a:cubicBezTo>
                  <a:pt x="6333218" y="6520072"/>
                  <a:pt x="6312579" y="6839166"/>
                  <a:pt x="6324499" y="7263527"/>
                </a:cubicBezTo>
                <a:cubicBezTo>
                  <a:pt x="6111124" y="7289103"/>
                  <a:pt x="6063583" y="7240508"/>
                  <a:pt x="5876035" y="7263527"/>
                </a:cubicBezTo>
                <a:cubicBezTo>
                  <a:pt x="5688487" y="7286546"/>
                  <a:pt x="5652864" y="7253615"/>
                  <a:pt x="5490815" y="7263527"/>
                </a:cubicBezTo>
                <a:cubicBezTo>
                  <a:pt x="5328766" y="7273439"/>
                  <a:pt x="5132943" y="7259086"/>
                  <a:pt x="4789371" y="7263527"/>
                </a:cubicBezTo>
                <a:cubicBezTo>
                  <a:pt x="4445799" y="7267968"/>
                  <a:pt x="4471109" y="7231471"/>
                  <a:pt x="4340906" y="7263527"/>
                </a:cubicBezTo>
                <a:cubicBezTo>
                  <a:pt x="4210704" y="7295583"/>
                  <a:pt x="3978984" y="7223146"/>
                  <a:pt x="3829197" y="7263527"/>
                </a:cubicBezTo>
                <a:cubicBezTo>
                  <a:pt x="3679410" y="7303908"/>
                  <a:pt x="3470423" y="7257404"/>
                  <a:pt x="3190997" y="7263527"/>
                </a:cubicBezTo>
                <a:cubicBezTo>
                  <a:pt x="2911571" y="7269650"/>
                  <a:pt x="2758799" y="7256387"/>
                  <a:pt x="2489553" y="7263527"/>
                </a:cubicBezTo>
                <a:cubicBezTo>
                  <a:pt x="2220307" y="7270667"/>
                  <a:pt x="2190711" y="7221007"/>
                  <a:pt x="2104333" y="7263527"/>
                </a:cubicBezTo>
                <a:cubicBezTo>
                  <a:pt x="2017955" y="7306047"/>
                  <a:pt x="1816647" y="7215533"/>
                  <a:pt x="1655869" y="7263527"/>
                </a:cubicBezTo>
                <a:cubicBezTo>
                  <a:pt x="1495091" y="7311521"/>
                  <a:pt x="1188112" y="7233588"/>
                  <a:pt x="954424" y="7263527"/>
                </a:cubicBezTo>
                <a:cubicBezTo>
                  <a:pt x="720737" y="7293466"/>
                  <a:pt x="285079" y="7160368"/>
                  <a:pt x="0" y="7263527"/>
                </a:cubicBezTo>
                <a:cubicBezTo>
                  <a:pt x="-14305" y="7094136"/>
                  <a:pt x="5704" y="6816810"/>
                  <a:pt x="0" y="6704794"/>
                </a:cubicBezTo>
                <a:cubicBezTo>
                  <a:pt x="-5704" y="6592778"/>
                  <a:pt x="60343" y="6251511"/>
                  <a:pt x="0" y="6073426"/>
                </a:cubicBezTo>
                <a:cubicBezTo>
                  <a:pt x="-60343" y="5895341"/>
                  <a:pt x="30291" y="5577576"/>
                  <a:pt x="0" y="5442058"/>
                </a:cubicBezTo>
                <a:cubicBezTo>
                  <a:pt x="-30291" y="5306540"/>
                  <a:pt x="34812" y="5105158"/>
                  <a:pt x="0" y="4810690"/>
                </a:cubicBezTo>
                <a:cubicBezTo>
                  <a:pt x="-34812" y="4516222"/>
                  <a:pt x="30792" y="4512019"/>
                  <a:pt x="0" y="4324592"/>
                </a:cubicBezTo>
                <a:cubicBezTo>
                  <a:pt x="-30792" y="4137165"/>
                  <a:pt x="12978" y="4116171"/>
                  <a:pt x="0" y="3983765"/>
                </a:cubicBezTo>
                <a:cubicBezTo>
                  <a:pt x="-12978" y="3851359"/>
                  <a:pt x="48213" y="3748055"/>
                  <a:pt x="0" y="3570303"/>
                </a:cubicBezTo>
                <a:cubicBezTo>
                  <a:pt x="-48213" y="3392551"/>
                  <a:pt x="35101" y="3067881"/>
                  <a:pt x="0" y="2866300"/>
                </a:cubicBezTo>
                <a:cubicBezTo>
                  <a:pt x="-35101" y="2664719"/>
                  <a:pt x="4687" y="2539212"/>
                  <a:pt x="0" y="2452837"/>
                </a:cubicBezTo>
                <a:cubicBezTo>
                  <a:pt x="-4687" y="2366462"/>
                  <a:pt x="72420" y="1991727"/>
                  <a:pt x="0" y="1748834"/>
                </a:cubicBezTo>
                <a:cubicBezTo>
                  <a:pt x="-72420" y="1505941"/>
                  <a:pt x="48632" y="1248662"/>
                  <a:pt x="0" y="1117466"/>
                </a:cubicBezTo>
                <a:cubicBezTo>
                  <a:pt x="-48632" y="986270"/>
                  <a:pt x="27779" y="632213"/>
                  <a:pt x="0" y="486098"/>
                </a:cubicBezTo>
                <a:cubicBezTo>
                  <a:pt x="-27779" y="339983"/>
                  <a:pt x="3103" y="134080"/>
                  <a:pt x="0" y="0"/>
                </a:cubicBezTo>
                <a:close/>
              </a:path>
            </a:pathLst>
          </a:custGeom>
          <a:noFill/>
          <a:ln w="28575">
            <a:noFill/>
          </a:ln>
        </p:spPr>
        <p:style>
          <a:lnRef idx="0"/>
          <a:fillRef idx="0"/>
          <a:effectRef idx="0"/>
          <a:fontRef idx="minor"/>
        </p:style>
        <p:txBody>
          <a:bodyPr lIns="90000" rIns="90000" tIns="45000" bIns="45000" anchor="t">
            <a:spAutoFit/>
          </a:bodyPr>
          <a:p>
            <a:pPr algn="r">
              <a:lnSpc>
                <a:spcPct val="100000"/>
              </a:lnSpc>
              <a:buNone/>
            </a:pPr>
            <a:r>
              <a:rPr b="0" lang="it-IT" sz="1100" spc="-1" strike="noStrike">
                <a:solidFill>
                  <a:srgbClr val="000000"/>
                </a:solidFill>
                <a:latin typeface="Arial"/>
                <a:ea typeface="DejaVu Sans"/>
              </a:rPr>
              <a:t>Fratelli fedeli, oggi i nostri fratelli ci condividono delle belle Testimonianze</a:t>
            </a:r>
            <a:endParaRPr b="0" lang="it-IT" sz="1100" spc="-1" strike="noStrike">
              <a:latin typeface="Arial"/>
            </a:endParaRPr>
          </a:p>
          <a:p>
            <a:pPr algn="r">
              <a:lnSpc>
                <a:spcPct val="100000"/>
              </a:lnSpc>
              <a:buNone/>
            </a:pPr>
            <a:r>
              <a:rPr b="0" lang="it-IT" sz="1100" spc="-1" strike="noStrike">
                <a:solidFill>
                  <a:srgbClr val="000000"/>
                </a:solidFill>
                <a:latin typeface="Arial"/>
                <a:ea typeface="DejaVu Sans"/>
              </a:rPr>
              <a:t>che    mostrano    la    grande    fedeltà   del   nostro   Dio    Melquisedec.</a:t>
            </a:r>
            <a:endParaRPr b="0" lang="it-IT" sz="1100" spc="-1" strike="noStrike">
              <a:latin typeface="Arial"/>
            </a:endParaRPr>
          </a:p>
          <a:p>
            <a:pPr algn="ctr">
              <a:lnSpc>
                <a:spcPct val="100000"/>
              </a:lnSpc>
              <a:buNone/>
            </a:pPr>
            <a:endParaRPr b="0" lang="it-IT" sz="1100" spc="-1" strike="noStrike">
              <a:latin typeface="Arial"/>
            </a:endParaRPr>
          </a:p>
          <a:p>
            <a:pPr>
              <a:lnSpc>
                <a:spcPct val="100000"/>
              </a:lnSpc>
              <a:buNone/>
            </a:pPr>
            <a:r>
              <a:rPr b="1" lang="it-IT" sz="1100" spc="-1" strike="noStrike">
                <a:solidFill>
                  <a:srgbClr val="000000"/>
                </a:solidFill>
                <a:latin typeface="Arial"/>
                <a:ea typeface="DejaVu Sans"/>
              </a:rPr>
              <a:t>Alfredo - Colombia:</a:t>
            </a:r>
            <a:endParaRPr b="0" lang="it-IT" sz="1100" spc="-1" strike="noStrike">
              <a:latin typeface="Arial"/>
            </a:endParaRPr>
          </a:p>
          <a:p>
            <a:pPr algn="just">
              <a:lnSpc>
                <a:spcPct val="100000"/>
              </a:lnSpc>
              <a:buNone/>
            </a:pPr>
            <a:r>
              <a:rPr b="0" lang="it-IT" sz="1100" spc="-1" strike="noStrike">
                <a:solidFill>
                  <a:srgbClr val="000000"/>
                </a:solidFill>
                <a:latin typeface="Arial"/>
                <a:ea typeface="DejaVu Sans"/>
              </a:rPr>
              <a:t>Nostro fratello ringrazia MelquisedecLisbet per la sua famiglia, per averlo resuscitato dai morti spirituali e dargli la vita eterna. Ringrazia anche perché è passato di grado scolastico e per l’anno tanto bello che gli hanno dato da vivere.   </a:t>
            </a:r>
            <a:endParaRPr b="0" lang="it-IT" sz="1100" spc="-1" strike="noStrike">
              <a:latin typeface="Arial"/>
            </a:endParaRPr>
          </a:p>
          <a:p>
            <a:pPr>
              <a:lnSpc>
                <a:spcPct val="100000"/>
              </a:lnSpc>
              <a:buNone/>
            </a:pPr>
            <a:endParaRPr b="0" lang="it-IT" sz="1100" spc="-1" strike="noStrike">
              <a:latin typeface="Arial"/>
            </a:endParaRPr>
          </a:p>
          <a:p>
            <a:pPr>
              <a:lnSpc>
                <a:spcPct val="100000"/>
              </a:lnSpc>
              <a:buNone/>
            </a:pPr>
            <a:r>
              <a:rPr b="1" lang="it-IT" sz="1100" spc="-1" strike="noStrike">
                <a:solidFill>
                  <a:srgbClr val="000000"/>
                </a:solidFill>
                <a:latin typeface="Arial"/>
                <a:ea typeface="DejaVu Sans"/>
              </a:rPr>
              <a:t>Scarlett - Colombia:</a:t>
            </a:r>
            <a:endParaRPr b="0" lang="it-IT" sz="1100" spc="-1" strike="noStrike">
              <a:latin typeface="Arial"/>
            </a:endParaRPr>
          </a:p>
          <a:p>
            <a:pPr algn="just">
              <a:lnSpc>
                <a:spcPct val="100000"/>
              </a:lnSpc>
              <a:buNone/>
            </a:pPr>
            <a:r>
              <a:rPr b="0" lang="it-IT" sz="1100" spc="-1" strike="noStrike">
                <a:solidFill>
                  <a:srgbClr val="000000"/>
                </a:solidFill>
                <a:latin typeface="Arial"/>
                <a:ea typeface="DejaVu Sans"/>
              </a:rPr>
              <a:t>Nostra sorella ringrazia MelquisedecLisbet per passare di grado scolastico, per i temi che mandano tutti i giorni, per averla resuscitata dai morti e per la famiglia tanto rispettosa, i cui membri hanno il loro cuore pieno della pace e amore dei nostri Genitori spirituali.</a:t>
            </a:r>
            <a:endParaRPr b="0" lang="it-IT" sz="1100" spc="-1" strike="noStrike">
              <a:latin typeface="Arial"/>
            </a:endParaRPr>
          </a:p>
          <a:p>
            <a:pPr>
              <a:lnSpc>
                <a:spcPct val="100000"/>
              </a:lnSpc>
              <a:buNone/>
            </a:pPr>
            <a:endParaRPr b="0" lang="it-IT" sz="1100" spc="-1" strike="noStrike">
              <a:latin typeface="Arial"/>
            </a:endParaRPr>
          </a:p>
          <a:p>
            <a:pPr algn="just">
              <a:lnSpc>
                <a:spcPct val="100000"/>
              </a:lnSpc>
              <a:buNone/>
            </a:pPr>
            <a:r>
              <a:rPr b="0" lang="it-IT" sz="1100" spc="-1" strike="noStrike">
                <a:solidFill>
                  <a:srgbClr val="000000"/>
                </a:solidFill>
                <a:latin typeface="Arial"/>
                <a:ea typeface="DejaVu Sans"/>
              </a:rPr>
              <a:t>Ringrazia il nostro Dio per insegnarle come amare il suo fratello maggiore. Anche per il suo cuginetto di cinque mesi che presto comincerà ad ascoltare le classi di Cristo Kids. Che bello! Anche lui imparerà a conoscere Dio MelquisedecLisbet.  </a:t>
            </a:r>
            <a:endParaRPr b="0" lang="it-IT" sz="1100" spc="-1" strike="noStrike">
              <a:latin typeface="Arial"/>
            </a:endParaRPr>
          </a:p>
          <a:p>
            <a:pPr>
              <a:lnSpc>
                <a:spcPct val="100000"/>
              </a:lnSpc>
              <a:buNone/>
            </a:pPr>
            <a:endParaRPr b="0" lang="it-IT" sz="1100" spc="-1" strike="noStrike">
              <a:latin typeface="Arial"/>
            </a:endParaRPr>
          </a:p>
          <a:p>
            <a:pPr>
              <a:lnSpc>
                <a:spcPct val="100000"/>
              </a:lnSpc>
              <a:buNone/>
            </a:pPr>
            <a:r>
              <a:rPr b="1" lang="it-IT" sz="1100" spc="-1" strike="noStrike">
                <a:solidFill>
                  <a:srgbClr val="000000"/>
                </a:solidFill>
                <a:latin typeface="Arial"/>
                <a:ea typeface="DejaVu Sans"/>
              </a:rPr>
              <a:t>Brianna - Italia:</a:t>
            </a:r>
            <a:endParaRPr b="0" lang="it-IT" sz="1100" spc="-1" strike="noStrike">
              <a:latin typeface="Arial"/>
            </a:endParaRPr>
          </a:p>
          <a:p>
            <a:pPr algn="just">
              <a:lnSpc>
                <a:spcPct val="100000"/>
              </a:lnSpc>
              <a:buNone/>
            </a:pPr>
            <a:r>
              <a:rPr b="0" lang="it-IT" sz="1100" spc="-1" strike="noStrike">
                <a:solidFill>
                  <a:srgbClr val="000000"/>
                </a:solidFill>
                <a:latin typeface="Arial"/>
                <a:ea typeface="DejaVu Sans"/>
              </a:rPr>
              <a:t>Nostra sorella, con molta umiltà ringrazia MelquisedecLisbet per la Sua Sapienza del Cielo che la porta a comprendere i suoi errori e perché Loro la guidano per il Loro Cammino Buono e Santo. </a:t>
            </a:r>
            <a:endParaRPr b="0" lang="it-IT" sz="1100" spc="-1" strike="noStrike">
              <a:latin typeface="Arial"/>
            </a:endParaRPr>
          </a:p>
          <a:p>
            <a:pPr>
              <a:lnSpc>
                <a:spcPct val="100000"/>
              </a:lnSpc>
              <a:buNone/>
            </a:pPr>
            <a:endParaRPr b="0" lang="it-IT" sz="1100" spc="-1" strike="noStrike">
              <a:latin typeface="Arial"/>
            </a:endParaRPr>
          </a:p>
          <a:p>
            <a:pPr algn="just">
              <a:lnSpc>
                <a:spcPct val="100000"/>
              </a:lnSpc>
              <a:buNone/>
            </a:pPr>
            <a:r>
              <a:rPr b="0" lang="it-IT" sz="1100" spc="-1" strike="noStrike">
                <a:solidFill>
                  <a:srgbClr val="000000"/>
                </a:solidFill>
                <a:latin typeface="Arial"/>
                <a:ea typeface="DejaVu Sans"/>
              </a:rPr>
              <a:t>Nostra sorella ha ricevuto voti molto buoni e le sue professoresse sono molto orgogliose di lei. Che bello che nostra sorella riconosce che tutti i buoni risultati nella sua vita sono grazie a MelquisedecLisbet.</a:t>
            </a:r>
            <a:endParaRPr b="0" lang="it-IT" sz="1100" spc="-1" strike="noStrike">
              <a:latin typeface="Arial"/>
            </a:endParaRPr>
          </a:p>
          <a:p>
            <a:pPr>
              <a:lnSpc>
                <a:spcPct val="100000"/>
              </a:lnSpc>
              <a:buNone/>
            </a:pPr>
            <a:endParaRPr b="0" lang="it-IT" sz="1100" spc="-1" strike="noStrike">
              <a:latin typeface="Arial"/>
            </a:endParaRPr>
          </a:p>
          <a:p>
            <a:pPr algn="just">
              <a:lnSpc>
                <a:spcPct val="100000"/>
              </a:lnSpc>
              <a:buNone/>
            </a:pPr>
            <a:r>
              <a:rPr b="0" lang="it-IT" sz="1100" spc="-1" strike="noStrike">
                <a:solidFill>
                  <a:srgbClr val="000000"/>
                </a:solidFill>
                <a:latin typeface="Arial"/>
                <a:ea typeface="DejaVu Sans"/>
              </a:rPr>
              <a:t>Fratelli, che preziose testimonianze! Vediamo come MelquisedecLisbet guidano ciascuno dei nostri fratelli nelle nazioni nei loro studi, aiutandoli ad uscirne vittoriosi.  </a:t>
            </a:r>
            <a:endParaRPr b="0" lang="it-IT" sz="1100" spc="-1" strike="noStrike">
              <a:latin typeface="Arial"/>
            </a:endParaRPr>
          </a:p>
          <a:p>
            <a:pPr>
              <a:lnSpc>
                <a:spcPct val="100000"/>
              </a:lnSpc>
              <a:buNone/>
            </a:pPr>
            <a:endParaRPr b="0" lang="it-IT" sz="1100" spc="-1" strike="noStrike">
              <a:latin typeface="Arial"/>
            </a:endParaRPr>
          </a:p>
          <a:p>
            <a:pPr algn="just">
              <a:lnSpc>
                <a:spcPct val="100000"/>
              </a:lnSpc>
              <a:buNone/>
            </a:pPr>
            <a:r>
              <a:rPr b="0" lang="it-IT" sz="1100" spc="-1" strike="noStrike">
                <a:solidFill>
                  <a:srgbClr val="000000"/>
                </a:solidFill>
                <a:latin typeface="Arial"/>
                <a:ea typeface="DejaVu Sans"/>
              </a:rPr>
              <a:t>I nostri fratelli sono stati obbedienti a MelquisedecLisbet nel condividere le meraviglie che il nostro Dio fanno nelle loro vite, riconoscono che tutto è grazie alla fedeltà di MelquisedecLisbet che sempre compiono le Loro Promesse.  </a:t>
            </a:r>
            <a:endParaRPr b="0" lang="it-IT" sz="1100" spc="-1" strike="noStrike">
              <a:latin typeface="Arial"/>
            </a:endParaRPr>
          </a:p>
          <a:p>
            <a:pPr>
              <a:lnSpc>
                <a:spcPct val="100000"/>
              </a:lnSpc>
              <a:buNone/>
            </a:pPr>
            <a:endParaRPr b="0" lang="it-IT" sz="1100" spc="-1" strike="noStrike">
              <a:latin typeface="Arial"/>
            </a:endParaRPr>
          </a:p>
          <a:p>
            <a:pPr algn="just">
              <a:lnSpc>
                <a:spcPct val="100000"/>
              </a:lnSpc>
              <a:buNone/>
            </a:pPr>
            <a:r>
              <a:rPr b="0" lang="it-IT" sz="1100" spc="-1" strike="noStrike">
                <a:solidFill>
                  <a:srgbClr val="000000"/>
                </a:solidFill>
                <a:latin typeface="Arial"/>
                <a:ea typeface="DejaVu Sans"/>
              </a:rPr>
              <a:t>Loro sono grati per avere vita eterna grazie alla Sapienza, Cristo Lisbet.  Loro Danno tutta la gloria all’Onnipotente Dio che Vivono per sempre. Sono esempi veri per il mondo del Potere di Dio MelquisedecLisbet.</a:t>
            </a:r>
            <a:endParaRPr b="0" lang="it-IT" sz="1100" spc="-1" strike="noStrike">
              <a:latin typeface="Arial"/>
            </a:endParaRPr>
          </a:p>
          <a:p>
            <a:pPr>
              <a:lnSpc>
                <a:spcPct val="100000"/>
              </a:lnSpc>
              <a:buNone/>
            </a:pPr>
            <a:endParaRPr b="0" lang="it-IT" sz="1100" spc="-1" strike="noStrike">
              <a:latin typeface="Arial"/>
            </a:endParaRPr>
          </a:p>
          <a:p>
            <a:pPr algn="ctr">
              <a:lnSpc>
                <a:spcPct val="100000"/>
              </a:lnSpc>
              <a:buNone/>
            </a:pPr>
            <a:r>
              <a:rPr b="1" lang="it-IT" sz="1600" spc="-1" strike="noStrike">
                <a:solidFill>
                  <a:srgbClr val="ff3399"/>
                </a:solidFill>
                <a:latin typeface="Cooper Black"/>
                <a:ea typeface="DejaVu Sans"/>
              </a:rPr>
              <a:t>Grazie MelquisedecLisbet per il Tuo grande Amore e Fedeltà, per aiutarci e proteggerci  sempre. Amen,  Alleluia!</a:t>
            </a:r>
            <a:endParaRPr b="0" lang="it-IT" sz="1600" spc="-1" strike="noStrike">
              <a:latin typeface="Arial"/>
            </a:endParaRPr>
          </a:p>
        </p:txBody>
      </p:sp>
      <p:sp>
        <p:nvSpPr>
          <p:cNvPr id="45" name="2 CuadroTexto"/>
          <p:cNvSpPr/>
          <p:nvPr/>
        </p:nvSpPr>
        <p:spPr>
          <a:xfrm>
            <a:off x="36000" y="1002960"/>
            <a:ext cx="2339640" cy="424440"/>
          </a:xfrm>
          <a:prstGeom prst="rect">
            <a:avLst/>
          </a:prstGeom>
          <a:noFill/>
          <a:ln w="9525">
            <a:noFill/>
          </a:ln>
        </p:spPr>
        <p:style>
          <a:lnRef idx="0"/>
          <a:fillRef idx="0"/>
          <a:effectRef idx="0"/>
          <a:fontRef idx="minor"/>
        </p:style>
        <p:txBody>
          <a:bodyPr lIns="90000" rIns="90000" tIns="45000" bIns="45000" anchor="t">
            <a:spAutoFit/>
          </a:bodyPr>
          <a:p>
            <a:pPr>
              <a:lnSpc>
                <a:spcPct val="100000"/>
              </a:lnSpc>
              <a:buNone/>
            </a:pPr>
            <a:r>
              <a:rPr b="1" lang="it-IT" sz="1100" spc="-1" strike="noStrike">
                <a:solidFill>
                  <a:srgbClr val="000000"/>
                </a:solidFill>
                <a:latin typeface="Calibri"/>
                <a:ea typeface="DejaVu Sans"/>
              </a:rPr>
              <a:t>Per MelquisedecLisbet!!</a:t>
            </a:r>
            <a:endParaRPr b="0" lang="it-IT" sz="1100" spc="-1" strike="noStrike">
              <a:latin typeface="Arial"/>
            </a:endParaRPr>
          </a:p>
          <a:p>
            <a:pPr>
              <a:lnSpc>
                <a:spcPct val="100000"/>
              </a:lnSpc>
              <a:buNone/>
            </a:pPr>
            <a:r>
              <a:rPr b="1" lang="it-IT" sz="1100" spc="-1" strike="noStrike">
                <a:solidFill>
                  <a:srgbClr val="000000"/>
                </a:solidFill>
                <a:latin typeface="Calibri"/>
                <a:ea typeface="DejaVu Sans"/>
              </a:rPr>
              <a:t>Per nostro Padre e nostra Madre!!</a:t>
            </a:r>
            <a:endParaRPr b="0" lang="it-IT" sz="1100" spc="-1" strike="noStrike">
              <a:latin typeface="Arial"/>
            </a:endParaRPr>
          </a:p>
        </p:txBody>
      </p:sp>
      <p:pic>
        <p:nvPicPr>
          <p:cNvPr id="46" name="Picture 19" descr=""/>
          <p:cNvPicPr/>
          <p:nvPr/>
        </p:nvPicPr>
        <p:blipFill>
          <a:blip r:embed="rId1"/>
          <a:stretch/>
        </p:blipFill>
        <p:spPr>
          <a:xfrm>
            <a:off x="5728320" y="22320"/>
            <a:ext cx="834840" cy="736200"/>
          </a:xfrm>
          <a:prstGeom prst="rect">
            <a:avLst/>
          </a:prstGeom>
          <a:ln w="0">
            <a:noFill/>
          </a:ln>
        </p:spPr>
      </p:pic>
      <p:pic>
        <p:nvPicPr>
          <p:cNvPr id="47" name="Picture 3" descr=""/>
          <p:cNvPicPr/>
          <p:nvPr/>
        </p:nvPicPr>
        <p:blipFill>
          <a:blip r:embed="rId2"/>
          <a:stretch/>
        </p:blipFill>
        <p:spPr>
          <a:xfrm>
            <a:off x="404640" y="5400"/>
            <a:ext cx="4835160" cy="901440"/>
          </a:xfrm>
          <a:prstGeom prst="rect">
            <a:avLst/>
          </a:prstGeom>
          <a:ln w="0">
            <a:noFill/>
          </a:ln>
        </p:spPr>
      </p:pic>
      <p:sp>
        <p:nvSpPr>
          <p:cNvPr id="48" name="Rectangle 21"/>
          <p:cNvSpPr/>
          <p:nvPr/>
        </p:nvSpPr>
        <p:spPr>
          <a:xfrm>
            <a:off x="0" y="715320"/>
            <a:ext cx="683928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it-IT" sz="1600" spc="-1" strike="noStrike" u="sng">
                <a:solidFill>
                  <a:srgbClr val="000000"/>
                </a:solidFill>
                <a:uFillTx/>
                <a:latin typeface="Franklin Gothic Medium"/>
                <a:ea typeface="Kozuka Gothic Pr6N L"/>
              </a:rPr>
              <a:t>Classe #384 Testimonianze della Fedeltà di</a:t>
            </a:r>
            <a:endParaRPr b="0" lang="it-IT" sz="1600" spc="-1" strike="noStrike">
              <a:latin typeface="Arial"/>
            </a:endParaRPr>
          </a:p>
          <a:p>
            <a:pPr algn="ctr">
              <a:lnSpc>
                <a:spcPct val="100000"/>
              </a:lnSpc>
              <a:buNone/>
            </a:pPr>
            <a:r>
              <a:rPr b="0" lang="it-IT" sz="1600" spc="-1" strike="noStrike" u="sng">
                <a:solidFill>
                  <a:srgbClr val="000000"/>
                </a:solidFill>
                <a:uFillTx/>
                <a:latin typeface="Franklin Gothic Medium"/>
                <a:ea typeface="Kozuka Gothic Pr6N L"/>
              </a:rPr>
              <a:t>Dio MelquisedecLisbet</a:t>
            </a:r>
            <a:endParaRPr b="0" lang="it-IT" sz="1600" spc="-1" strike="noStrike">
              <a:latin typeface="Arial"/>
            </a:endParaRPr>
          </a:p>
        </p:txBody>
      </p:sp>
      <p:pic>
        <p:nvPicPr>
          <p:cNvPr id="49" name="Picture 9" descr=""/>
          <p:cNvPicPr/>
          <p:nvPr/>
        </p:nvPicPr>
        <p:blipFill>
          <a:blip r:embed="rId3"/>
          <a:stretch/>
        </p:blipFill>
        <p:spPr>
          <a:xfrm>
            <a:off x="0" y="7956360"/>
            <a:ext cx="6856920" cy="1206000"/>
          </a:xfrm>
          <a:prstGeom prst="rect">
            <a:avLst/>
          </a:prstGeom>
          <a:ln w="0">
            <a:noFill/>
          </a:ln>
        </p:spPr>
      </p:pic>
      <p:sp>
        <p:nvSpPr>
          <p:cNvPr id="50" name="TextBox 10"/>
          <p:cNvSpPr/>
          <p:nvPr/>
        </p:nvSpPr>
        <p:spPr>
          <a:xfrm>
            <a:off x="0" y="8921880"/>
            <a:ext cx="6856920" cy="1810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it-IT" sz="600" spc="-1" strike="noStrike" u="sng">
                <a:solidFill>
                  <a:srgbClr val="0563c1"/>
                </a:solidFill>
                <a:uFillTx/>
                <a:latin typeface="Calibri"/>
                <a:ea typeface="DejaVu Sans"/>
                <a:hlinkClick r:id="rId4"/>
              </a:rPr>
              <a:t>This Photo</a:t>
            </a:r>
            <a:r>
              <a:rPr b="0" lang="it-IT" sz="600" spc="-1" strike="noStrike">
                <a:solidFill>
                  <a:srgbClr val="000000"/>
                </a:solidFill>
                <a:latin typeface="Calibri"/>
                <a:ea typeface="DejaVu Sans"/>
              </a:rPr>
              <a:t> by Unknown Author is licensed under </a:t>
            </a:r>
            <a:r>
              <a:rPr b="0" lang="it-IT" sz="600" spc="-1" strike="noStrike" u="sng">
                <a:solidFill>
                  <a:srgbClr val="0563c1"/>
                </a:solidFill>
                <a:uFillTx/>
                <a:latin typeface="Calibri"/>
                <a:ea typeface="DejaVu Sans"/>
                <a:hlinkClick r:id="rId5"/>
              </a:rPr>
              <a:t>CC BY-NC</a:t>
            </a:r>
            <a:endParaRPr b="0" lang="it-IT" sz="600" spc="-1" strike="noStrike">
              <a:latin typeface="Arial"/>
            </a:endParaRPr>
          </a:p>
        </p:txBody>
      </p:sp>
      <p:pic>
        <p:nvPicPr>
          <p:cNvPr id="51" name="Picture 18" descr=""/>
          <p:cNvPicPr/>
          <p:nvPr/>
        </p:nvPicPr>
        <p:blipFill>
          <a:blip r:embed="rId6"/>
          <a:stretch/>
        </p:blipFill>
        <p:spPr>
          <a:xfrm>
            <a:off x="260640" y="1377720"/>
            <a:ext cx="1655280" cy="73044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2" name="TextBox 2"/>
          <p:cNvSpPr/>
          <p:nvPr/>
        </p:nvSpPr>
        <p:spPr>
          <a:xfrm>
            <a:off x="240840" y="2091600"/>
            <a:ext cx="6263640" cy="61128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it-IT" sz="1200" spc="-1" strike="noStrike">
                <a:solidFill>
                  <a:srgbClr val="000000"/>
                </a:solidFill>
                <a:latin typeface="Arial"/>
                <a:ea typeface="DejaVu Sans"/>
              </a:rPr>
              <a:t>Istruzioni per la classe:</a:t>
            </a:r>
            <a:endParaRPr b="0" lang="it-IT" sz="1200" spc="-1" strike="noStrike">
              <a:latin typeface="Arial"/>
            </a:endParaRPr>
          </a:p>
          <a:p>
            <a:pPr>
              <a:lnSpc>
                <a:spcPct val="100000"/>
              </a:lnSpc>
              <a:buNone/>
            </a:pPr>
            <a:endParaRPr b="0" lang="it-IT" sz="1200" spc="-1" strike="noStrike">
              <a:latin typeface="Arial"/>
            </a:endParaRPr>
          </a:p>
          <a:p>
            <a:pPr marL="285840" indent="-285840">
              <a:lnSpc>
                <a:spcPct val="100000"/>
              </a:lnSpc>
              <a:buClr>
                <a:srgbClr val="000000"/>
              </a:buClr>
              <a:buFont typeface="Arial"/>
              <a:buChar char="•"/>
            </a:pPr>
            <a:r>
              <a:rPr b="0" lang="it-IT" sz="1200" spc="-1" strike="noStrike">
                <a:solidFill>
                  <a:srgbClr val="000000"/>
                </a:solidFill>
                <a:latin typeface="Arial"/>
                <a:ea typeface="DejaVu Sans"/>
              </a:rPr>
              <a:t>Fare copie delle pagine 1 e 3 per tutti i bambini.</a:t>
            </a:r>
            <a:endParaRPr b="0" lang="it-IT" sz="1200" spc="-1" strike="noStrike">
              <a:latin typeface="Arial"/>
            </a:endParaRPr>
          </a:p>
          <a:p>
            <a:pPr marL="285840" indent="-285840">
              <a:lnSpc>
                <a:spcPct val="100000"/>
              </a:lnSpc>
              <a:buClr>
                <a:srgbClr val="000000"/>
              </a:buClr>
              <a:buFont typeface="Arial"/>
              <a:buChar char="•"/>
            </a:pPr>
            <a:r>
              <a:rPr b="0" lang="it-IT" sz="1200" spc="-1" strike="noStrike">
                <a:solidFill>
                  <a:srgbClr val="000000"/>
                </a:solidFill>
                <a:latin typeface="Arial"/>
                <a:ea typeface="DejaVu Sans"/>
              </a:rPr>
              <a:t>Il collaboratore/genitore dà una breve introduzione al tema</a:t>
            </a:r>
            <a:endParaRPr b="0" lang="it-IT" sz="1200" spc="-1" strike="noStrike">
              <a:latin typeface="Arial"/>
            </a:endParaRPr>
          </a:p>
          <a:p>
            <a:pPr marL="285840" indent="-285840">
              <a:lnSpc>
                <a:spcPct val="100000"/>
              </a:lnSpc>
              <a:buClr>
                <a:srgbClr val="000000"/>
              </a:buClr>
              <a:buFont typeface="Arial"/>
              <a:buChar char="•"/>
            </a:pPr>
            <a:r>
              <a:rPr b="0" lang="it-IT" sz="1200" spc="-1" strike="noStrike">
                <a:solidFill>
                  <a:srgbClr val="000000"/>
                </a:solidFill>
                <a:latin typeface="Arial"/>
                <a:ea typeface="DejaVu Sans"/>
              </a:rPr>
              <a:t>Si raccomanda ripassare la classe durante la settimana.</a:t>
            </a:r>
            <a:endParaRPr b="0" lang="it-IT" sz="1200" spc="-1" strike="noStrike">
              <a:latin typeface="Arial"/>
            </a:endParaRPr>
          </a:p>
          <a:p>
            <a:pPr>
              <a:lnSpc>
                <a:spcPct val="100000"/>
              </a:lnSpc>
              <a:buNone/>
            </a:pPr>
            <a:endParaRPr b="0" lang="it-IT" sz="1200" spc="-1" strike="noStrike">
              <a:latin typeface="Arial"/>
            </a:endParaRPr>
          </a:p>
          <a:p>
            <a:pPr>
              <a:lnSpc>
                <a:spcPct val="100000"/>
              </a:lnSpc>
              <a:buNone/>
            </a:pPr>
            <a:endParaRPr b="0" lang="it-IT" sz="1200" spc="-1" strike="noStrike">
              <a:latin typeface="Arial"/>
            </a:endParaRPr>
          </a:p>
          <a:p>
            <a:pPr>
              <a:lnSpc>
                <a:spcPct val="100000"/>
              </a:lnSpc>
              <a:buNone/>
            </a:pPr>
            <a:r>
              <a:rPr b="1" lang="es-CR" sz="1200" spc="-1" strike="noStrike">
                <a:solidFill>
                  <a:srgbClr val="000000"/>
                </a:solidFill>
                <a:latin typeface="Arial"/>
                <a:ea typeface="DejaVu Sans"/>
              </a:rPr>
              <a:t>Attività: Arcobaleno di Gratitudine</a:t>
            </a:r>
            <a:endParaRPr b="0" lang="it-IT" sz="1200" spc="-1" strike="noStrike">
              <a:latin typeface="Arial"/>
            </a:endParaRPr>
          </a:p>
          <a:p>
            <a:pPr>
              <a:lnSpc>
                <a:spcPct val="100000"/>
              </a:lnSpc>
              <a:buNone/>
            </a:pPr>
            <a:endParaRPr b="0" lang="it-IT" sz="1200" spc="-1" strike="noStrike">
              <a:latin typeface="Arial"/>
            </a:endParaRPr>
          </a:p>
          <a:p>
            <a:pPr algn="just">
              <a:lnSpc>
                <a:spcPct val="100000"/>
              </a:lnSpc>
              <a:buNone/>
            </a:pPr>
            <a:r>
              <a:rPr b="0" lang="es-CR" sz="1200" spc="-1" strike="noStrike">
                <a:solidFill>
                  <a:srgbClr val="000000"/>
                </a:solidFill>
                <a:latin typeface="Arial"/>
                <a:ea typeface="DejaVu Sans"/>
              </a:rPr>
              <a:t>I bambini faranno un arcobaleno di gratitudine a MelquisedecLisbet:</a:t>
            </a:r>
            <a:endParaRPr b="0" lang="it-IT" sz="1200" spc="-1" strike="noStrike">
              <a:latin typeface="Arial"/>
            </a:endParaRPr>
          </a:p>
          <a:p>
            <a:pPr algn="just">
              <a:lnSpc>
                <a:spcPct val="100000"/>
              </a:lnSpc>
              <a:buNone/>
            </a:pPr>
            <a:endParaRPr b="0" lang="it-IT" sz="1200" spc="-1" strike="noStrike">
              <a:latin typeface="Arial"/>
            </a:endParaRPr>
          </a:p>
          <a:p>
            <a:pPr algn="just">
              <a:lnSpc>
                <a:spcPct val="100000"/>
              </a:lnSpc>
              <a:buNone/>
            </a:pPr>
            <a:r>
              <a:rPr b="0" lang="es-CR" sz="1200" spc="-1" strike="noStrike">
                <a:solidFill>
                  <a:srgbClr val="000000"/>
                </a:solidFill>
                <a:latin typeface="Arial"/>
                <a:ea typeface="Arial"/>
              </a:rPr>
              <a:t>• </a:t>
            </a:r>
            <a:r>
              <a:rPr b="0" lang="es-CR" sz="1200" spc="-1" strike="noStrike">
                <a:solidFill>
                  <a:srgbClr val="000000"/>
                </a:solidFill>
                <a:latin typeface="Arial"/>
                <a:ea typeface="Arial"/>
              </a:rPr>
              <a:t>Tagliare una striscia di cartoncino di ogni colore: rosso, arancione, giallo, verde, azzurro,</a:t>
            </a:r>
            <a:endParaRPr b="0" lang="it-IT" sz="1200" spc="-1" strike="noStrike">
              <a:latin typeface="Arial"/>
            </a:endParaRPr>
          </a:p>
          <a:p>
            <a:pPr algn="just">
              <a:lnSpc>
                <a:spcPct val="100000"/>
              </a:lnSpc>
              <a:buNone/>
            </a:pPr>
            <a:r>
              <a:rPr b="0" lang="es-CR" sz="1200" spc="-1" strike="noStrike">
                <a:solidFill>
                  <a:srgbClr val="000000"/>
                </a:solidFill>
                <a:latin typeface="Arial"/>
                <a:ea typeface="Arial"/>
              </a:rPr>
              <a:t>   </a:t>
            </a:r>
            <a:r>
              <a:rPr b="0" lang="es-CR" sz="1200" spc="-1" strike="noStrike">
                <a:solidFill>
                  <a:srgbClr val="000000"/>
                </a:solidFill>
                <a:latin typeface="Arial"/>
                <a:ea typeface="Arial"/>
              </a:rPr>
              <a:t>viola e rosa</a:t>
            </a:r>
            <a:r>
              <a:rPr b="0" lang="es-CR" sz="1200" spc="-1" strike="noStrike">
                <a:solidFill>
                  <a:srgbClr val="000000"/>
                </a:solidFill>
                <a:latin typeface="Arial"/>
                <a:ea typeface="DejaVu Sans"/>
              </a:rPr>
              <a:t>.</a:t>
            </a:r>
            <a:endParaRPr b="0" lang="it-IT" sz="1200" spc="-1" strike="noStrike">
              <a:latin typeface="Arial"/>
            </a:endParaRPr>
          </a:p>
          <a:p>
            <a:pPr algn="just">
              <a:lnSpc>
                <a:spcPct val="100000"/>
              </a:lnSpc>
              <a:buNone/>
            </a:pPr>
            <a:r>
              <a:rPr b="0" lang="es-CR" sz="1200" spc="-1" strike="noStrike">
                <a:solidFill>
                  <a:srgbClr val="000000"/>
                </a:solidFill>
                <a:latin typeface="Arial"/>
                <a:ea typeface="Arial"/>
              </a:rPr>
              <a:t>•</a:t>
            </a:r>
            <a:r>
              <a:rPr b="0" lang="es-CR" sz="1200" spc="-1" strike="noStrike">
                <a:solidFill>
                  <a:srgbClr val="000000"/>
                </a:solidFill>
                <a:latin typeface="Arial"/>
                <a:ea typeface="Arial"/>
              </a:rPr>
              <a:t> </a:t>
            </a:r>
            <a:r>
              <a:rPr b="0" lang="es-CR" sz="1200" spc="-1" strike="noStrike">
                <a:solidFill>
                  <a:srgbClr val="000000"/>
                </a:solidFill>
                <a:latin typeface="Arial"/>
                <a:ea typeface="DejaVu Sans"/>
              </a:rPr>
              <a:t>Ritagliare la nube a pagina 3.</a:t>
            </a:r>
            <a:endParaRPr b="0" lang="it-IT" sz="1200" spc="-1" strike="noStrike">
              <a:latin typeface="Arial"/>
            </a:endParaRPr>
          </a:p>
          <a:p>
            <a:pPr algn="just">
              <a:lnSpc>
                <a:spcPct val="100000"/>
              </a:lnSpc>
              <a:buNone/>
            </a:pPr>
            <a:r>
              <a:rPr b="0" lang="es-CR" sz="1200" spc="-1" strike="noStrike">
                <a:solidFill>
                  <a:srgbClr val="000000"/>
                </a:solidFill>
                <a:latin typeface="Arial"/>
                <a:ea typeface="Arial"/>
              </a:rPr>
              <a:t>•</a:t>
            </a:r>
            <a:r>
              <a:rPr b="0" lang="es-CR" sz="1200" spc="-1" strike="noStrike">
                <a:solidFill>
                  <a:srgbClr val="000000"/>
                </a:solidFill>
                <a:latin typeface="Arial"/>
                <a:ea typeface="Arial"/>
              </a:rPr>
              <a:t> </a:t>
            </a:r>
            <a:r>
              <a:rPr b="0" lang="es-CR" sz="1200" spc="-1" strike="noStrike">
                <a:solidFill>
                  <a:srgbClr val="000000"/>
                </a:solidFill>
                <a:latin typeface="Arial"/>
                <a:ea typeface="Arial"/>
              </a:rPr>
              <a:t>Incollare le strisce colorate dietro alla nube, come mostra l’esempio</a:t>
            </a:r>
            <a:r>
              <a:rPr b="0" lang="es-CR" sz="1200" spc="-1" strike="noStrike">
                <a:solidFill>
                  <a:srgbClr val="000000"/>
                </a:solidFill>
                <a:latin typeface="Arial"/>
                <a:ea typeface="DejaVu Sans"/>
              </a:rPr>
              <a:t>. </a:t>
            </a:r>
            <a:endParaRPr b="0" lang="it-IT" sz="1200" spc="-1" strike="noStrike">
              <a:latin typeface="Arial"/>
            </a:endParaRPr>
          </a:p>
          <a:p>
            <a:pPr algn="just">
              <a:lnSpc>
                <a:spcPct val="100000"/>
              </a:lnSpc>
              <a:buNone/>
            </a:pPr>
            <a:r>
              <a:rPr b="0" lang="es-CR" sz="1200" spc="-1" strike="noStrike">
                <a:solidFill>
                  <a:srgbClr val="000000"/>
                </a:solidFill>
                <a:latin typeface="Arial"/>
                <a:ea typeface="Arial"/>
              </a:rPr>
              <a:t>•</a:t>
            </a:r>
            <a:r>
              <a:rPr b="0" lang="es-CR" sz="1200" spc="-1" strike="noStrike">
                <a:solidFill>
                  <a:srgbClr val="000000"/>
                </a:solidFill>
                <a:latin typeface="Arial"/>
                <a:ea typeface="Arial"/>
              </a:rPr>
              <a:t> </a:t>
            </a:r>
            <a:r>
              <a:rPr b="0" lang="es-CR" sz="1200" spc="-1" strike="noStrike">
                <a:solidFill>
                  <a:srgbClr val="000000"/>
                </a:solidFill>
                <a:latin typeface="Arial"/>
                <a:ea typeface="Arial"/>
              </a:rPr>
              <a:t>Girare</a:t>
            </a:r>
            <a:r>
              <a:rPr b="0" lang="es-CR" sz="1200" spc="-1" strike="noStrike">
                <a:solidFill>
                  <a:srgbClr val="000000"/>
                </a:solidFill>
                <a:latin typeface="Arial"/>
                <a:ea typeface="DejaVu Sans"/>
              </a:rPr>
              <a:t> la nube e scrivere:  “Gratitudine” (vedere l’esempio).</a:t>
            </a:r>
            <a:endParaRPr b="0" lang="it-IT" sz="1200" spc="-1" strike="noStrike">
              <a:latin typeface="Arial"/>
            </a:endParaRPr>
          </a:p>
          <a:p>
            <a:pPr algn="just">
              <a:lnSpc>
                <a:spcPct val="100000"/>
              </a:lnSpc>
              <a:buNone/>
            </a:pPr>
            <a:r>
              <a:rPr b="0" lang="es-CR" sz="1200" spc="-1" strike="noStrike">
                <a:solidFill>
                  <a:srgbClr val="000000"/>
                </a:solidFill>
                <a:latin typeface="Arial"/>
                <a:ea typeface="Arial"/>
              </a:rPr>
              <a:t>•</a:t>
            </a:r>
            <a:r>
              <a:rPr b="0" lang="es-CR" sz="1200" spc="-1" strike="noStrike">
                <a:solidFill>
                  <a:srgbClr val="000000"/>
                </a:solidFill>
                <a:latin typeface="Arial"/>
                <a:ea typeface="Arial"/>
              </a:rPr>
              <a:t> </a:t>
            </a:r>
            <a:r>
              <a:rPr b="0" lang="es-CR" sz="1200" spc="-1" strike="noStrike">
                <a:solidFill>
                  <a:srgbClr val="000000"/>
                </a:solidFill>
                <a:latin typeface="Arial"/>
                <a:ea typeface="Arial"/>
              </a:rPr>
              <a:t>Su ogni striscia colorata, scrivere una cosa per la quale sono grati a </a:t>
            </a:r>
            <a:r>
              <a:rPr b="0" lang="es-CR" sz="1200" spc="-1" strike="noStrike">
                <a:solidFill>
                  <a:srgbClr val="000000"/>
                </a:solidFill>
                <a:latin typeface="Arial"/>
                <a:ea typeface="DejaVu Sans"/>
              </a:rPr>
              <a:t>MelquisedecLisbet     (per esempio: famiglia, ecc.). </a:t>
            </a:r>
            <a:endParaRPr b="0" lang="it-IT" sz="1200" spc="-1" strike="noStrike">
              <a:latin typeface="Arial"/>
            </a:endParaRPr>
          </a:p>
          <a:p>
            <a:pPr>
              <a:lnSpc>
                <a:spcPct val="100000"/>
              </a:lnSpc>
              <a:buNone/>
            </a:pPr>
            <a:r>
              <a:rPr b="0" lang="es-CR" sz="1200" spc="-1" strike="noStrike">
                <a:solidFill>
                  <a:srgbClr val="000000"/>
                </a:solidFill>
                <a:latin typeface="Arial"/>
                <a:ea typeface="DejaVu Sans"/>
              </a:rPr>
              <a:t>	</a:t>
            </a:r>
            <a:r>
              <a:rPr b="0" lang="es-CR" sz="1200" spc="-1" strike="noStrike">
                <a:solidFill>
                  <a:srgbClr val="000000"/>
                </a:solidFill>
                <a:latin typeface="Arial"/>
                <a:ea typeface="DejaVu Sans"/>
              </a:rPr>
              <a:t>	</a:t>
            </a:r>
            <a:endParaRPr b="0" lang="it-IT" sz="1200" spc="-1" strike="noStrike">
              <a:latin typeface="Arial"/>
            </a:endParaRPr>
          </a:p>
          <a:p>
            <a:pPr>
              <a:lnSpc>
                <a:spcPct val="100000"/>
              </a:lnSpc>
              <a:buNone/>
            </a:pPr>
            <a:endParaRPr b="0" lang="it-IT" sz="1200" spc="-1" strike="noStrike">
              <a:latin typeface="Arial"/>
            </a:endParaRPr>
          </a:p>
          <a:p>
            <a:pPr>
              <a:lnSpc>
                <a:spcPct val="100000"/>
              </a:lnSpc>
              <a:buNone/>
            </a:pPr>
            <a:r>
              <a:rPr b="1" lang="es-CR" sz="1200" spc="-1" strike="noStrike">
                <a:solidFill>
                  <a:srgbClr val="000000"/>
                </a:solidFill>
                <a:latin typeface="Arial"/>
                <a:ea typeface="DejaVu Sans"/>
              </a:rPr>
              <a:t>Materiali:</a:t>
            </a:r>
            <a:endParaRPr b="0" lang="it-IT" sz="1200" spc="-1" strike="noStrike">
              <a:latin typeface="Arial"/>
            </a:endParaRPr>
          </a:p>
          <a:p>
            <a:pPr>
              <a:lnSpc>
                <a:spcPct val="100000"/>
              </a:lnSpc>
              <a:buNone/>
            </a:pPr>
            <a:r>
              <a:rPr b="1" lang="es-CR" sz="1200" spc="-1" strike="noStrike">
                <a:solidFill>
                  <a:srgbClr val="000000"/>
                </a:solidFill>
                <a:latin typeface="Arial"/>
                <a:ea typeface="DejaVu Sans"/>
              </a:rPr>
              <a:t>	</a:t>
            </a:r>
            <a:endParaRPr b="0" lang="it-IT" sz="1200" spc="-1" strike="noStrike">
              <a:latin typeface="Arial"/>
            </a:endParaRPr>
          </a:p>
          <a:p>
            <a:pPr>
              <a:lnSpc>
                <a:spcPct val="100000"/>
              </a:lnSpc>
              <a:buNone/>
            </a:pPr>
            <a:r>
              <a:rPr b="0" lang="es-CR" sz="1200" spc="-1" strike="noStrike">
                <a:solidFill>
                  <a:srgbClr val="000000"/>
                </a:solidFill>
                <a:latin typeface="Arial"/>
                <a:ea typeface="Arial"/>
              </a:rPr>
              <a:t>•</a:t>
            </a:r>
            <a:r>
              <a:rPr b="0" lang="es-CR" sz="1200" spc="-1" strike="noStrike">
                <a:solidFill>
                  <a:srgbClr val="000000"/>
                </a:solidFill>
                <a:latin typeface="Arial"/>
                <a:ea typeface="Arial"/>
              </a:rPr>
              <a:t> </a:t>
            </a:r>
            <a:r>
              <a:rPr b="0" lang="es-CR" sz="1200" spc="-1" strike="noStrike">
                <a:solidFill>
                  <a:srgbClr val="000000"/>
                </a:solidFill>
                <a:latin typeface="Arial"/>
                <a:ea typeface="Arial"/>
              </a:rPr>
              <a:t>Cartoncini colorati</a:t>
            </a:r>
            <a:r>
              <a:rPr b="0" lang="es-CR" sz="1200" spc="-1" strike="noStrike">
                <a:solidFill>
                  <a:srgbClr val="000000"/>
                </a:solidFill>
                <a:latin typeface="Arial"/>
                <a:ea typeface="DejaVu Sans"/>
              </a:rPr>
              <a:t>: rosso, arancione, giallo, verde, azzurro, viola, rosa </a:t>
            </a:r>
            <a:endParaRPr b="0" lang="it-IT" sz="1200" spc="-1" strike="noStrike">
              <a:latin typeface="Arial"/>
            </a:endParaRPr>
          </a:p>
          <a:p>
            <a:pPr>
              <a:lnSpc>
                <a:spcPct val="100000"/>
              </a:lnSpc>
              <a:buNone/>
            </a:pPr>
            <a:r>
              <a:rPr b="0" lang="es-CR" sz="1200" spc="-1" strike="noStrike">
                <a:solidFill>
                  <a:srgbClr val="000000"/>
                </a:solidFill>
                <a:latin typeface="Arial"/>
                <a:ea typeface="Arial"/>
              </a:rPr>
              <a:t>•</a:t>
            </a:r>
            <a:r>
              <a:rPr b="0" lang="es-CR" sz="1200" spc="-1" strike="noStrike">
                <a:solidFill>
                  <a:srgbClr val="000000"/>
                </a:solidFill>
                <a:latin typeface="Arial"/>
                <a:ea typeface="Arial"/>
              </a:rPr>
              <a:t> </a:t>
            </a:r>
            <a:r>
              <a:rPr b="0" lang="es-CR" sz="1200" spc="-1" strike="noStrike">
                <a:solidFill>
                  <a:srgbClr val="000000"/>
                </a:solidFill>
                <a:latin typeface="Arial"/>
                <a:ea typeface="DejaVu Sans"/>
              </a:rPr>
              <a:t>Forbici</a:t>
            </a:r>
            <a:endParaRPr b="0" lang="it-IT" sz="1200" spc="-1" strike="noStrike">
              <a:latin typeface="Arial"/>
            </a:endParaRPr>
          </a:p>
          <a:p>
            <a:pPr>
              <a:lnSpc>
                <a:spcPct val="100000"/>
              </a:lnSpc>
              <a:buNone/>
            </a:pPr>
            <a:r>
              <a:rPr b="0" lang="es-CR" sz="1200" spc="-1" strike="noStrike">
                <a:solidFill>
                  <a:srgbClr val="000000"/>
                </a:solidFill>
                <a:latin typeface="Arial"/>
                <a:ea typeface="Arial"/>
              </a:rPr>
              <a:t>•</a:t>
            </a:r>
            <a:r>
              <a:rPr b="0" lang="es-CR" sz="1200" spc="-1" strike="noStrike">
                <a:solidFill>
                  <a:srgbClr val="000000"/>
                </a:solidFill>
                <a:latin typeface="Arial"/>
                <a:ea typeface="Arial"/>
              </a:rPr>
              <a:t> </a:t>
            </a:r>
            <a:r>
              <a:rPr b="0" lang="es-CR" sz="1200" spc="-1" strike="noStrike">
                <a:solidFill>
                  <a:srgbClr val="000000"/>
                </a:solidFill>
                <a:latin typeface="Arial"/>
                <a:ea typeface="DejaVu Sans"/>
              </a:rPr>
              <a:t>Colla</a:t>
            </a:r>
            <a:endParaRPr b="0" lang="it-IT" sz="1200" spc="-1" strike="noStrike">
              <a:latin typeface="Arial"/>
            </a:endParaRPr>
          </a:p>
          <a:p>
            <a:pPr>
              <a:lnSpc>
                <a:spcPct val="100000"/>
              </a:lnSpc>
              <a:buNone/>
            </a:pPr>
            <a:r>
              <a:rPr b="0" lang="es-CR" sz="1200" spc="-1" strike="noStrike">
                <a:solidFill>
                  <a:srgbClr val="000000"/>
                </a:solidFill>
                <a:latin typeface="Arial"/>
                <a:ea typeface="Arial"/>
              </a:rPr>
              <a:t>•</a:t>
            </a:r>
            <a:r>
              <a:rPr b="0" lang="es-CR" sz="1200" spc="-1" strike="noStrike">
                <a:solidFill>
                  <a:srgbClr val="000000"/>
                </a:solidFill>
                <a:latin typeface="Arial"/>
                <a:ea typeface="Arial"/>
              </a:rPr>
              <a:t> </a:t>
            </a:r>
            <a:r>
              <a:rPr b="0" lang="es-CR" sz="1200" spc="-1" strike="noStrike">
                <a:solidFill>
                  <a:srgbClr val="000000"/>
                </a:solidFill>
                <a:latin typeface="Arial"/>
                <a:ea typeface="Arial"/>
              </a:rPr>
              <a:t>Pennarelli o Matite</a:t>
            </a:r>
            <a:endParaRPr b="0" lang="it-IT" sz="1200" spc="-1" strike="noStrike">
              <a:latin typeface="Arial"/>
            </a:endParaRPr>
          </a:p>
          <a:p>
            <a:pPr>
              <a:lnSpc>
                <a:spcPct val="100000"/>
              </a:lnSpc>
              <a:buNone/>
            </a:pPr>
            <a:endParaRPr b="0" lang="it-IT" sz="1200" spc="-1" strike="noStrike">
              <a:latin typeface="Arial"/>
            </a:endParaRPr>
          </a:p>
          <a:p>
            <a:pPr>
              <a:lnSpc>
                <a:spcPct val="100000"/>
              </a:lnSpc>
              <a:buNone/>
            </a:pPr>
            <a:endParaRPr b="0" lang="it-IT" sz="1200" spc="-1" strike="noStrike">
              <a:latin typeface="Arial"/>
            </a:endParaRPr>
          </a:p>
          <a:p>
            <a:pPr>
              <a:lnSpc>
                <a:spcPct val="100000"/>
              </a:lnSpc>
              <a:buNone/>
            </a:pPr>
            <a:endParaRPr b="0" lang="it-IT" sz="1200" spc="-1" strike="noStrike">
              <a:latin typeface="Arial"/>
            </a:endParaRPr>
          </a:p>
          <a:p>
            <a:pPr>
              <a:lnSpc>
                <a:spcPct val="100000"/>
              </a:lnSpc>
              <a:buNone/>
            </a:pPr>
            <a:r>
              <a:rPr b="0" lang="es-CR" sz="1200" spc="-1" strike="noStrike">
                <a:solidFill>
                  <a:srgbClr val="000000"/>
                </a:solidFill>
                <a:latin typeface="Arial"/>
                <a:ea typeface="DejaVu Sans"/>
              </a:rPr>
              <a:t>	</a:t>
            </a:r>
            <a:r>
              <a:rPr b="0" lang="es-CR" sz="1200" spc="-1" strike="noStrike">
                <a:solidFill>
                  <a:srgbClr val="000000"/>
                </a:solidFill>
                <a:latin typeface="Arial"/>
                <a:ea typeface="DejaVu Sans"/>
              </a:rPr>
              <a:t>	</a:t>
            </a:r>
            <a:r>
              <a:rPr b="0" lang="es-CR" sz="1200" spc="-1" strike="noStrike">
                <a:solidFill>
                  <a:srgbClr val="000000"/>
                </a:solidFill>
                <a:latin typeface="Arial"/>
                <a:ea typeface="DejaVu Sans"/>
              </a:rPr>
              <a:t>	</a:t>
            </a:r>
            <a:r>
              <a:rPr b="0" lang="es-CR" sz="1200" spc="-1" strike="noStrike">
                <a:solidFill>
                  <a:srgbClr val="000000"/>
                </a:solidFill>
                <a:latin typeface="Arial"/>
                <a:ea typeface="DejaVu Sans"/>
              </a:rPr>
              <a:t>	</a:t>
            </a:r>
            <a:r>
              <a:rPr b="1" lang="es-CR" sz="1200" spc="-1" strike="noStrike">
                <a:solidFill>
                  <a:srgbClr val="000000"/>
                </a:solidFill>
                <a:latin typeface="Arial"/>
                <a:ea typeface="DejaVu Sans"/>
              </a:rPr>
              <a:t>Esempi:</a:t>
            </a:r>
            <a:endParaRPr b="0" lang="it-IT" sz="1200" spc="-1" strike="noStrike">
              <a:latin typeface="Arial"/>
            </a:endParaRPr>
          </a:p>
          <a:p>
            <a:pPr>
              <a:lnSpc>
                <a:spcPct val="100000"/>
              </a:lnSpc>
              <a:buNone/>
            </a:pPr>
            <a:endParaRPr b="0" lang="it-IT" sz="1200" spc="-1" strike="noStrike">
              <a:latin typeface="Arial"/>
            </a:endParaRPr>
          </a:p>
          <a:p>
            <a:pPr>
              <a:lnSpc>
                <a:spcPct val="100000"/>
              </a:lnSpc>
              <a:buNone/>
            </a:pPr>
            <a:endParaRPr b="0" lang="it-IT" sz="1200" spc="-1" strike="noStrike">
              <a:latin typeface="Arial"/>
            </a:endParaRPr>
          </a:p>
          <a:p>
            <a:pPr>
              <a:lnSpc>
                <a:spcPct val="100000"/>
              </a:lnSpc>
              <a:buNone/>
            </a:pPr>
            <a:endParaRPr b="0" lang="it-IT" sz="1200" spc="-1" strike="noStrike">
              <a:latin typeface="Arial"/>
            </a:endParaRPr>
          </a:p>
        </p:txBody>
      </p:sp>
      <p:sp>
        <p:nvSpPr>
          <p:cNvPr id="53" name="68 Rectángulo"/>
          <p:cNvSpPr/>
          <p:nvPr/>
        </p:nvSpPr>
        <p:spPr>
          <a:xfrm>
            <a:off x="0" y="1653840"/>
            <a:ext cx="6857280" cy="3027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0" lang="it-IT" sz="1400" spc="-1" strike="noStrike">
                <a:solidFill>
                  <a:srgbClr val="000000"/>
                </a:solidFill>
                <a:latin typeface="Century Gothic"/>
                <a:ea typeface="DejaVu Sans"/>
              </a:rPr>
              <a:t>Foglio per il Collaboratore / Genitore</a:t>
            </a:r>
            <a:endParaRPr b="0" lang="it-IT" sz="1400" spc="-1" strike="noStrike">
              <a:latin typeface="Arial"/>
            </a:endParaRPr>
          </a:p>
        </p:txBody>
      </p:sp>
      <p:pic>
        <p:nvPicPr>
          <p:cNvPr id="54" name="Picture 35" descr=""/>
          <p:cNvPicPr/>
          <p:nvPr/>
        </p:nvPicPr>
        <p:blipFill>
          <a:blip r:embed="rId1"/>
          <a:stretch/>
        </p:blipFill>
        <p:spPr>
          <a:xfrm>
            <a:off x="5815800" y="90360"/>
            <a:ext cx="834840" cy="736200"/>
          </a:xfrm>
          <a:prstGeom prst="rect">
            <a:avLst/>
          </a:prstGeom>
          <a:ln w="0">
            <a:noFill/>
          </a:ln>
        </p:spPr>
      </p:pic>
      <p:pic>
        <p:nvPicPr>
          <p:cNvPr id="55" name="Picture 36" descr=""/>
          <p:cNvPicPr/>
          <p:nvPr/>
        </p:nvPicPr>
        <p:blipFill>
          <a:blip r:embed="rId2"/>
          <a:stretch/>
        </p:blipFill>
        <p:spPr>
          <a:xfrm>
            <a:off x="370440" y="7560"/>
            <a:ext cx="5051160" cy="901440"/>
          </a:xfrm>
          <a:prstGeom prst="rect">
            <a:avLst/>
          </a:prstGeom>
          <a:ln w="0">
            <a:noFill/>
          </a:ln>
        </p:spPr>
      </p:pic>
      <p:sp>
        <p:nvSpPr>
          <p:cNvPr id="56" name="Rectangle 8"/>
          <p:cNvSpPr/>
          <p:nvPr/>
        </p:nvSpPr>
        <p:spPr>
          <a:xfrm>
            <a:off x="0" y="823320"/>
            <a:ext cx="683928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it-IT" sz="1600" spc="-1" strike="noStrike" u="sng">
                <a:solidFill>
                  <a:srgbClr val="000000"/>
                </a:solidFill>
                <a:uFillTx/>
                <a:latin typeface="Franklin Gothic Medium"/>
                <a:ea typeface="Kozuka Gothic Pr6N L"/>
              </a:rPr>
              <a:t>Classe #384 Testimonianze della Fedeltà di</a:t>
            </a:r>
            <a:endParaRPr b="0" lang="it-IT" sz="1600" spc="-1" strike="noStrike">
              <a:latin typeface="Arial"/>
            </a:endParaRPr>
          </a:p>
          <a:p>
            <a:pPr algn="ctr">
              <a:lnSpc>
                <a:spcPct val="100000"/>
              </a:lnSpc>
              <a:buNone/>
            </a:pPr>
            <a:r>
              <a:rPr b="0" lang="it-IT" sz="1600" spc="-1" strike="noStrike" u="sng">
                <a:solidFill>
                  <a:srgbClr val="000000"/>
                </a:solidFill>
                <a:uFillTx/>
                <a:latin typeface="Franklin Gothic Medium"/>
                <a:ea typeface="Kozuka Gothic Pr6N L"/>
              </a:rPr>
              <a:t>Dio MelquisedecLisbet</a:t>
            </a:r>
            <a:endParaRPr b="0" lang="it-IT" sz="1600" spc="-1" strike="noStrike">
              <a:latin typeface="Arial"/>
            </a:endParaRPr>
          </a:p>
        </p:txBody>
      </p:sp>
      <p:pic>
        <p:nvPicPr>
          <p:cNvPr id="57" name="Picture 10" descr=""/>
          <p:cNvPicPr/>
          <p:nvPr/>
        </p:nvPicPr>
        <p:blipFill>
          <a:blip r:embed="rId3"/>
          <a:srcRect l="12201" t="9053" r="39505" b="10625"/>
          <a:stretch/>
        </p:blipFill>
        <p:spPr>
          <a:xfrm rot="16200000">
            <a:off x="2948040" y="7109640"/>
            <a:ext cx="1893600" cy="1857960"/>
          </a:xfrm>
          <a:prstGeom prst="rect">
            <a:avLst/>
          </a:prstGeom>
          <a:ln w="0">
            <a:noFill/>
          </a:ln>
        </p:spPr>
      </p:pic>
      <p:pic>
        <p:nvPicPr>
          <p:cNvPr id="58" name="Picture 11" descr=""/>
          <p:cNvPicPr/>
          <p:nvPr/>
        </p:nvPicPr>
        <p:blipFill>
          <a:blip r:embed="rId4"/>
          <a:srcRect l="15351" t="20077" r="53155" b="15351"/>
          <a:stretch/>
        </p:blipFill>
        <p:spPr>
          <a:xfrm>
            <a:off x="5004000" y="7092000"/>
            <a:ext cx="1698840" cy="1894680"/>
          </a:xfrm>
          <a:prstGeom prst="rect">
            <a:avLst/>
          </a:prstGeom>
          <a:ln w="0">
            <a:noFill/>
          </a:ln>
        </p:spPr>
      </p:pic>
      <p:sp>
        <p:nvSpPr>
          <p:cNvPr id="59" name="TextBox 3"/>
          <p:cNvSpPr/>
          <p:nvPr/>
        </p:nvSpPr>
        <p:spPr>
          <a:xfrm rot="21190800">
            <a:off x="4855320" y="8234640"/>
            <a:ext cx="1263600" cy="363960"/>
          </a:xfrm>
          <a:prstGeom prst="rect">
            <a:avLst/>
          </a:prstGeom>
          <a:solidFill>
            <a:schemeClr val="bg1"/>
          </a:solidFill>
          <a:ln w="0">
            <a:noFill/>
          </a:ln>
        </p:spPr>
        <p:style>
          <a:lnRef idx="0"/>
          <a:fillRef idx="0"/>
          <a:effectRef idx="0"/>
          <a:fontRef idx="minor"/>
        </p:style>
        <p:txBody>
          <a:bodyPr lIns="90000" rIns="90000" tIns="45000" bIns="45000" anchor="t">
            <a:spAutoFit/>
          </a:bodyPr>
          <a:p>
            <a:pPr>
              <a:lnSpc>
                <a:spcPct val="100000"/>
              </a:lnSpc>
              <a:buNone/>
            </a:pPr>
            <a:r>
              <a:rPr b="0" lang="en-US" sz="1800" spc="-1" strike="noStrike">
                <a:solidFill>
                  <a:srgbClr val="000000"/>
                </a:solidFill>
                <a:latin typeface="Calibri"/>
                <a:ea typeface="DejaVu Sans"/>
              </a:rPr>
              <a:t>  </a:t>
            </a:r>
            <a:r>
              <a:rPr b="0" lang="en-US" sz="1600" spc="-1" strike="noStrike">
                <a:solidFill>
                  <a:srgbClr val="000000"/>
                </a:solidFill>
                <a:latin typeface="Calibri"/>
                <a:ea typeface="DejaVu Sans"/>
              </a:rPr>
              <a:t>Gratitudine</a:t>
            </a:r>
            <a:endParaRPr b="0" lang="it-IT" sz="1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0" name="Picture 12" descr=""/>
          <p:cNvPicPr/>
          <p:nvPr/>
        </p:nvPicPr>
        <p:blipFill>
          <a:blip r:embed="rId1"/>
          <a:stretch/>
        </p:blipFill>
        <p:spPr>
          <a:xfrm>
            <a:off x="501840" y="6120"/>
            <a:ext cx="4835160" cy="901440"/>
          </a:xfrm>
          <a:prstGeom prst="rect">
            <a:avLst/>
          </a:prstGeom>
          <a:ln w="0">
            <a:noFill/>
          </a:ln>
        </p:spPr>
      </p:pic>
      <p:pic>
        <p:nvPicPr>
          <p:cNvPr id="61" name="Picture 15" descr=""/>
          <p:cNvPicPr/>
          <p:nvPr/>
        </p:nvPicPr>
        <p:blipFill>
          <a:blip r:embed="rId2"/>
          <a:stretch/>
        </p:blipFill>
        <p:spPr>
          <a:xfrm>
            <a:off x="5805360" y="88920"/>
            <a:ext cx="834840" cy="736200"/>
          </a:xfrm>
          <a:prstGeom prst="rect">
            <a:avLst/>
          </a:prstGeom>
          <a:ln w="0">
            <a:noFill/>
          </a:ln>
        </p:spPr>
      </p:pic>
      <p:sp>
        <p:nvSpPr>
          <p:cNvPr id="62" name="Rectangle 6"/>
          <p:cNvSpPr/>
          <p:nvPr/>
        </p:nvSpPr>
        <p:spPr>
          <a:xfrm>
            <a:off x="0" y="863640"/>
            <a:ext cx="6857280" cy="57636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it-IT" sz="1600" spc="-1" strike="noStrike" u="sng">
                <a:solidFill>
                  <a:srgbClr val="000000"/>
                </a:solidFill>
                <a:uFillTx/>
                <a:latin typeface="Franklin Gothic Medium"/>
                <a:ea typeface="Kozuka Gothic Pr6N L"/>
              </a:rPr>
              <a:t>Classe #384 Testimonianze della Fedeltà di</a:t>
            </a:r>
            <a:endParaRPr b="0" lang="it-IT" sz="1600" spc="-1" strike="noStrike">
              <a:latin typeface="Arial"/>
            </a:endParaRPr>
          </a:p>
          <a:p>
            <a:pPr algn="ctr">
              <a:lnSpc>
                <a:spcPct val="100000"/>
              </a:lnSpc>
              <a:buNone/>
            </a:pPr>
            <a:r>
              <a:rPr b="0" lang="it-IT" sz="1600" spc="-1" strike="noStrike" u="sng">
                <a:solidFill>
                  <a:srgbClr val="000000"/>
                </a:solidFill>
                <a:uFillTx/>
                <a:latin typeface="Franklin Gothic Medium"/>
                <a:ea typeface="Kozuka Gothic Pr6N L"/>
              </a:rPr>
              <a:t>Dio MelquisedecLisbet</a:t>
            </a:r>
            <a:endParaRPr b="0" lang="it-IT" sz="1600" spc="-1" strike="noStrike">
              <a:latin typeface="Arial"/>
            </a:endParaRPr>
          </a:p>
        </p:txBody>
      </p:sp>
      <p:pic>
        <p:nvPicPr>
          <p:cNvPr id="63" name="Picture 2" descr="Cloud clipart free clipart images 2 - Cliparting.com"/>
          <p:cNvPicPr/>
          <p:nvPr/>
        </p:nvPicPr>
        <p:blipFill>
          <a:blip r:embed="rId3"/>
          <a:stretch/>
        </p:blipFill>
        <p:spPr>
          <a:xfrm rot="16351800">
            <a:off x="-397440" y="2675880"/>
            <a:ext cx="7156800" cy="527040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1064431</TotalTime>
  <Application>LibreOffice/7.2.5.2$Windows_X86_64 LibreOffice_project/499f9727c189e6ef3471021d6132d4c694f357e5</Application>
  <AppVersion>15.0000</AppVersion>
  <Words>463</Words>
  <Paragraphs>40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2011-04-01T14:17:38Z</dcterms:created>
  <dc:creator>Willington</dc:creator>
  <dc:description/>
  <dc:language>it-IT</dc:language>
  <cp:lastModifiedBy/>
  <cp:lastPrinted>2015-12-22T05:03:42Z</cp:lastPrinted>
  <dcterms:modified xsi:type="dcterms:W3CDTF">2022-03-18T17:27:03Z</dcterms:modified>
  <cp:revision>7270</cp:revision>
  <dc:subject/>
  <dc:title>Presentación de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vt:i4>
  </property>
  <property fmtid="{D5CDD505-2E9C-101B-9397-08002B2CF9AE}" pid="3" name="PresentationFormat">
    <vt:lpwstr>On-screen Show (4:3)</vt:lpwstr>
  </property>
  <property fmtid="{D5CDD505-2E9C-101B-9397-08002B2CF9AE}" pid="4" name="Slides">
    <vt:i4>3</vt:i4>
  </property>
</Properties>
</file>