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5"/>
  </p:notesMasterIdLst>
  <p:sldIdLst>
    <p:sldId id="270" r:id="rId2"/>
    <p:sldId id="276" r:id="rId3"/>
    <p:sldId id="280" r:id="rId4"/>
  </p:sldIdLst>
  <p:sldSz cx="6858000" cy="9144000" type="screen4x3"/>
  <p:notesSz cx="7010400" cy="92964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81D06"/>
    <a:srgbClr val="39F7AA"/>
    <a:srgbClr val="CC66FF"/>
    <a:srgbClr val="FCA2EF"/>
    <a:srgbClr val="FFFF00"/>
    <a:srgbClr val="FB9BE2"/>
    <a:srgbClr val="669900"/>
    <a:srgbClr val="FFCCFF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7" autoAdjust="0"/>
    <p:restoredTop sz="94434" autoAdjust="0"/>
  </p:normalViewPr>
  <p:slideViewPr>
    <p:cSldViewPr>
      <p:cViewPr varScale="1">
        <p:scale>
          <a:sx n="55" d="100"/>
          <a:sy n="55" d="100"/>
        </p:scale>
        <p:origin x="2628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a Cobena" userId="7fd17096660bc970" providerId="LiveId" clId="{B54F1F8B-5270-48DC-B34A-59182F2401D0}"/>
    <pc:docChg chg="delSld modSld">
      <pc:chgData name="Kathya Cobena" userId="7fd17096660bc970" providerId="LiveId" clId="{B54F1F8B-5270-48DC-B34A-59182F2401D0}" dt="2020-10-31T02:13:14.401" v="342" actId="20577"/>
      <pc:docMkLst>
        <pc:docMk/>
      </pc:docMkLst>
      <pc:sldChg chg="modSp mod">
        <pc:chgData name="Kathya Cobena" userId="7fd17096660bc970" providerId="LiveId" clId="{B54F1F8B-5270-48DC-B34A-59182F2401D0}" dt="2020-10-31T02:13:14.401" v="342" actId="20577"/>
        <pc:sldMkLst>
          <pc:docMk/>
          <pc:sldMk cId="3036525477" sldId="270"/>
        </pc:sldMkLst>
        <pc:spChg chg="mod">
          <ac:chgData name="Kathya Cobena" userId="7fd17096660bc970" providerId="LiveId" clId="{B54F1F8B-5270-48DC-B34A-59182F2401D0}" dt="2020-10-31T02:13:14.401" v="342" actId="20577"/>
          <ac:spMkLst>
            <pc:docMk/>
            <pc:sldMk cId="3036525477" sldId="270"/>
            <ac:spMk id="2" creationId="{00000000-0000-0000-0000-000000000000}"/>
          </ac:spMkLst>
        </pc:spChg>
      </pc:sldChg>
      <pc:sldChg chg="modSp mod">
        <pc:chgData name="Kathya Cobena" userId="7fd17096660bc970" providerId="LiveId" clId="{B54F1F8B-5270-48DC-B34A-59182F2401D0}" dt="2020-10-30T15:23:40.631" v="294" actId="20577"/>
        <pc:sldMkLst>
          <pc:docMk/>
          <pc:sldMk cId="448747206" sldId="276"/>
        </pc:sldMkLst>
        <pc:spChg chg="mod">
          <ac:chgData name="Kathya Cobena" userId="7fd17096660bc970" providerId="LiveId" clId="{B54F1F8B-5270-48DC-B34A-59182F2401D0}" dt="2020-10-30T15:23:40.631" v="294" actId="20577"/>
          <ac:spMkLst>
            <pc:docMk/>
            <pc:sldMk cId="448747206" sldId="276"/>
            <ac:spMk id="3" creationId="{00000000-0000-0000-0000-000000000000}"/>
          </ac:spMkLst>
        </pc:spChg>
        <pc:picChg chg="mod">
          <ac:chgData name="Kathya Cobena" userId="7fd17096660bc970" providerId="LiveId" clId="{B54F1F8B-5270-48DC-B34A-59182F2401D0}" dt="2020-10-30T15:22:53.489" v="224" actId="14100"/>
          <ac:picMkLst>
            <pc:docMk/>
            <pc:sldMk cId="448747206" sldId="276"/>
            <ac:picMk id="5" creationId="{52CEE808-0B93-4506-A94B-9685A5A69A7B}"/>
          </ac:picMkLst>
        </pc:picChg>
        <pc:picChg chg="mod">
          <ac:chgData name="Kathya Cobena" userId="7fd17096660bc970" providerId="LiveId" clId="{B54F1F8B-5270-48DC-B34A-59182F2401D0}" dt="2020-10-30T15:22:58.058" v="226" actId="14100"/>
          <ac:picMkLst>
            <pc:docMk/>
            <pc:sldMk cId="448747206" sldId="276"/>
            <ac:picMk id="11" creationId="{61F7D7E1-A719-4A63-95D0-DD3B2147DEDB}"/>
          </ac:picMkLst>
        </pc:picChg>
      </pc:sldChg>
      <pc:sldChg chg="del">
        <pc:chgData name="Kathya Cobena" userId="7fd17096660bc970" providerId="LiveId" clId="{B54F1F8B-5270-48DC-B34A-59182F2401D0}" dt="2020-10-30T15:23:57.497" v="295" actId="2696"/>
        <pc:sldMkLst>
          <pc:docMk/>
          <pc:sldMk cId="2203997501" sldId="281"/>
        </pc:sldMkLst>
      </pc:sldChg>
    </pc:docChg>
  </pc:docChgLst>
  <pc:docChgLst>
    <pc:chgData name="Kathya Cobena" userId="7fd17096660bc970" providerId="LiveId" clId="{7725A62C-64DE-4403-8B25-1DED43EF9054}"/>
    <pc:docChg chg="undo custSel addSld modSld">
      <pc:chgData name="Kathya Cobena" userId="7fd17096660bc970" providerId="LiveId" clId="{7725A62C-64DE-4403-8B25-1DED43EF9054}" dt="2020-10-27T19:24:14.860" v="6956" actId="1076"/>
      <pc:docMkLst>
        <pc:docMk/>
      </pc:docMkLst>
      <pc:sldChg chg="addSp delSp modSp mod">
        <pc:chgData name="Kathya Cobena" userId="7fd17096660bc970" providerId="LiveId" clId="{7725A62C-64DE-4403-8B25-1DED43EF9054}" dt="2020-10-27T02:18:48.484" v="5605" actId="120"/>
        <pc:sldMkLst>
          <pc:docMk/>
          <pc:sldMk cId="3036525477" sldId="270"/>
        </pc:sldMkLst>
        <pc:spChg chg="mod">
          <ac:chgData name="Kathya Cobena" userId="7fd17096660bc970" providerId="LiveId" clId="{7725A62C-64DE-4403-8B25-1DED43EF9054}" dt="2020-10-27T02:18:48.484" v="5605" actId="120"/>
          <ac:spMkLst>
            <pc:docMk/>
            <pc:sldMk cId="3036525477" sldId="270"/>
            <ac:spMk id="2" creationId="{00000000-0000-0000-0000-000000000000}"/>
          </ac:spMkLst>
        </pc:spChg>
        <pc:spChg chg="add del mod">
          <ac:chgData name="Kathya Cobena" userId="7fd17096660bc970" providerId="LiveId" clId="{7725A62C-64DE-4403-8B25-1DED43EF9054}" dt="2020-10-27T02:11:27.888" v="5476" actId="478"/>
          <ac:spMkLst>
            <pc:docMk/>
            <pc:sldMk cId="3036525477" sldId="270"/>
            <ac:spMk id="8" creationId="{83582FE7-00B0-44FA-8691-1D798581AD1A}"/>
          </ac:spMkLst>
        </pc:spChg>
        <pc:spChg chg="mod">
          <ac:chgData name="Kathya Cobena" userId="7fd17096660bc970" providerId="LiveId" clId="{7725A62C-64DE-4403-8B25-1DED43EF9054}" dt="2020-10-27T01:45:13.534" v="5015" actId="20577"/>
          <ac:spMkLst>
            <pc:docMk/>
            <pc:sldMk cId="3036525477" sldId="270"/>
            <ac:spMk id="28" creationId="{00000000-0000-0000-0000-000000000000}"/>
          </ac:spMkLst>
        </pc:spChg>
        <pc:picChg chg="add mod">
          <ac:chgData name="Kathya Cobena" userId="7fd17096660bc970" providerId="LiveId" clId="{7725A62C-64DE-4403-8B25-1DED43EF9054}" dt="2020-10-27T02:10:36.582" v="5472" actId="1076"/>
          <ac:picMkLst>
            <pc:docMk/>
            <pc:sldMk cId="3036525477" sldId="270"/>
            <ac:picMk id="4" creationId="{D7DB5B6E-167B-4CA5-82D9-856AB6519E87}"/>
          </ac:picMkLst>
        </pc:picChg>
        <pc:picChg chg="add mod">
          <ac:chgData name="Kathya Cobena" userId="7fd17096660bc970" providerId="LiveId" clId="{7725A62C-64DE-4403-8B25-1DED43EF9054}" dt="2020-10-27T02:10:32.182" v="5471" actId="1076"/>
          <ac:picMkLst>
            <pc:docMk/>
            <pc:sldMk cId="3036525477" sldId="270"/>
            <ac:picMk id="5" creationId="{78EA5004-AA26-46E6-87DD-38726B968394}"/>
          </ac:picMkLst>
        </pc:picChg>
        <pc:picChg chg="add del mod">
          <ac:chgData name="Kathya Cobena" userId="7fd17096660bc970" providerId="LiveId" clId="{7725A62C-64DE-4403-8B25-1DED43EF9054}" dt="2020-10-27T02:11:27.888" v="5476" actId="478"/>
          <ac:picMkLst>
            <pc:docMk/>
            <pc:sldMk cId="3036525477" sldId="270"/>
            <ac:picMk id="7" creationId="{6D675B8B-FF46-453B-B866-1CA733490F2A}"/>
          </ac:picMkLst>
        </pc:picChg>
        <pc:picChg chg="add mod">
          <ac:chgData name="Kathya Cobena" userId="7fd17096660bc970" providerId="LiveId" clId="{7725A62C-64DE-4403-8B25-1DED43EF9054}" dt="2020-10-27T02:13:30.593" v="5504" actId="14100"/>
          <ac:picMkLst>
            <pc:docMk/>
            <pc:sldMk cId="3036525477" sldId="270"/>
            <ac:picMk id="13" creationId="{E5B5907A-4CAE-457C-9E6E-8B379004DA1E}"/>
          </ac:picMkLst>
        </pc:picChg>
        <pc:picChg chg="add mod">
          <ac:chgData name="Kathya Cobena" userId="7fd17096660bc970" providerId="LiveId" clId="{7725A62C-64DE-4403-8B25-1DED43EF9054}" dt="2020-10-27T02:13:56.346" v="5507" actId="1076"/>
          <ac:picMkLst>
            <pc:docMk/>
            <pc:sldMk cId="3036525477" sldId="270"/>
            <ac:picMk id="14" creationId="{5C6D9E7C-A37F-4CF9-841C-A27143B5C0AE}"/>
          </ac:picMkLst>
        </pc:picChg>
        <pc:picChg chg="add mod">
          <ac:chgData name="Kathya Cobena" userId="7fd17096660bc970" providerId="LiveId" clId="{7725A62C-64DE-4403-8B25-1DED43EF9054}" dt="2020-10-27T02:14:12.408" v="5510" actId="1076"/>
          <ac:picMkLst>
            <pc:docMk/>
            <pc:sldMk cId="3036525477" sldId="270"/>
            <ac:picMk id="15" creationId="{75579E5A-43CB-4630-BF98-F8E534089BE7}"/>
          </ac:picMkLst>
        </pc:picChg>
      </pc:sldChg>
      <pc:sldChg chg="addSp delSp modSp mod">
        <pc:chgData name="Kathya Cobena" userId="7fd17096660bc970" providerId="LiveId" clId="{7725A62C-64DE-4403-8B25-1DED43EF9054}" dt="2020-10-27T19:22:27.438" v="6877" actId="14100"/>
        <pc:sldMkLst>
          <pc:docMk/>
          <pc:sldMk cId="448747206" sldId="276"/>
        </pc:sldMkLst>
        <pc:spChg chg="add">
          <ac:chgData name="Kathya Cobena" userId="7fd17096660bc970" providerId="LiveId" clId="{7725A62C-64DE-4403-8B25-1DED43EF9054}" dt="2020-10-27T01:45:46.925" v="5017" actId="22"/>
          <ac:spMkLst>
            <pc:docMk/>
            <pc:sldMk cId="448747206" sldId="276"/>
            <ac:spMk id="2" creationId="{860B94DE-0A6F-4C03-BD34-2CD9865CDA03}"/>
          </ac:spMkLst>
        </pc:spChg>
        <pc:spChg chg="mod">
          <ac:chgData name="Kathya Cobena" userId="7fd17096660bc970" providerId="LiveId" clId="{7725A62C-64DE-4403-8B25-1DED43EF9054}" dt="2020-10-27T19:22:11.560" v="6873" actId="20577"/>
          <ac:spMkLst>
            <pc:docMk/>
            <pc:sldMk cId="448747206" sldId="276"/>
            <ac:spMk id="3" creationId="{00000000-0000-0000-0000-000000000000}"/>
          </ac:spMkLst>
        </pc:spChg>
        <pc:spChg chg="del">
          <ac:chgData name="Kathya Cobena" userId="7fd17096660bc970" providerId="LiveId" clId="{7725A62C-64DE-4403-8B25-1DED43EF9054}" dt="2020-10-27T01:45:44.829" v="5016" actId="478"/>
          <ac:spMkLst>
            <pc:docMk/>
            <pc:sldMk cId="448747206" sldId="276"/>
            <ac:spMk id="18" creationId="{00000000-0000-0000-0000-000000000000}"/>
          </ac:spMkLst>
        </pc:spChg>
        <pc:picChg chg="add mod modCrop">
          <ac:chgData name="Kathya Cobena" userId="7fd17096660bc970" providerId="LiveId" clId="{7725A62C-64DE-4403-8B25-1DED43EF9054}" dt="2020-10-27T19:22:27.438" v="6877" actId="14100"/>
          <ac:picMkLst>
            <pc:docMk/>
            <pc:sldMk cId="448747206" sldId="276"/>
            <ac:picMk id="5" creationId="{52CEE808-0B93-4506-A94B-9685A5A69A7B}"/>
          </ac:picMkLst>
        </pc:picChg>
        <pc:picChg chg="add del mod modCrop">
          <ac:chgData name="Kathya Cobena" userId="7fd17096660bc970" providerId="LiveId" clId="{7725A62C-64DE-4403-8B25-1DED43EF9054}" dt="2020-10-27T19:05:10.906" v="5799" actId="478"/>
          <ac:picMkLst>
            <pc:docMk/>
            <pc:sldMk cId="448747206" sldId="276"/>
            <ac:picMk id="8" creationId="{26AE46B0-72AB-4C63-9712-EEE9B1360BC0}"/>
          </ac:picMkLst>
        </pc:picChg>
        <pc:picChg chg="add mod modCrop">
          <ac:chgData name="Kathya Cobena" userId="7fd17096660bc970" providerId="LiveId" clId="{7725A62C-64DE-4403-8B25-1DED43EF9054}" dt="2020-10-27T19:22:23.257" v="6875" actId="14100"/>
          <ac:picMkLst>
            <pc:docMk/>
            <pc:sldMk cId="448747206" sldId="276"/>
            <ac:picMk id="11" creationId="{61F7D7E1-A719-4A63-95D0-DD3B2147DEDB}"/>
          </ac:picMkLst>
        </pc:picChg>
      </pc:sldChg>
      <pc:sldChg chg="addSp delSp modSp mod">
        <pc:chgData name="Kathya Cobena" userId="7fd17096660bc970" providerId="LiveId" clId="{7725A62C-64DE-4403-8B25-1DED43EF9054}" dt="2020-10-27T19:24:14.860" v="6956" actId="1076"/>
        <pc:sldMkLst>
          <pc:docMk/>
          <pc:sldMk cId="152613924" sldId="280"/>
        </pc:sldMkLst>
        <pc:spChg chg="mod">
          <ac:chgData name="Kathya Cobena" userId="7fd17096660bc970" providerId="LiveId" clId="{7725A62C-64DE-4403-8B25-1DED43EF9054}" dt="2020-10-27T19:24:14.860" v="6956" actId="1076"/>
          <ac:spMkLst>
            <pc:docMk/>
            <pc:sldMk cId="152613924" sldId="280"/>
            <ac:spMk id="2" creationId="{00000000-0000-0000-0000-000000000000}"/>
          </ac:spMkLst>
        </pc:spChg>
        <pc:spChg chg="add">
          <ac:chgData name="Kathya Cobena" userId="7fd17096660bc970" providerId="LiveId" clId="{7725A62C-64DE-4403-8B25-1DED43EF9054}" dt="2020-10-27T01:45:53.603" v="5019" actId="22"/>
          <ac:spMkLst>
            <pc:docMk/>
            <pc:sldMk cId="152613924" sldId="280"/>
            <ac:spMk id="4" creationId="{1A1C1399-8005-43FE-9E3D-86AD7F7F34FF}"/>
          </ac:spMkLst>
        </pc:spChg>
        <pc:spChg chg="add mod">
          <ac:chgData name="Kathya Cobena" userId="7fd17096660bc970" providerId="LiveId" clId="{7725A62C-64DE-4403-8B25-1DED43EF9054}" dt="2020-10-27T15:35:06.418" v="5621" actId="1076"/>
          <ac:spMkLst>
            <pc:docMk/>
            <pc:sldMk cId="152613924" sldId="280"/>
            <ac:spMk id="7" creationId="{053595CD-EA32-435E-9E8D-2D2CB7EFA4D9}"/>
          </ac:spMkLst>
        </pc:spChg>
        <pc:spChg chg="del">
          <ac:chgData name="Kathya Cobena" userId="7fd17096660bc970" providerId="LiveId" clId="{7725A62C-64DE-4403-8B25-1DED43EF9054}" dt="2020-10-27T01:45:51.467" v="5018" actId="478"/>
          <ac:spMkLst>
            <pc:docMk/>
            <pc:sldMk cId="152613924" sldId="280"/>
            <ac:spMk id="13" creationId="{00000000-0000-0000-0000-000000000000}"/>
          </ac:spMkLst>
        </pc:spChg>
        <pc:picChg chg="add mod">
          <ac:chgData name="Kathya Cobena" userId="7fd17096660bc970" providerId="LiveId" clId="{7725A62C-64DE-4403-8B25-1DED43EF9054}" dt="2020-10-27T15:35:13.989" v="5623" actId="1076"/>
          <ac:picMkLst>
            <pc:docMk/>
            <pc:sldMk cId="152613924" sldId="280"/>
            <ac:picMk id="6" creationId="{18C454EA-E21B-4BF6-ADC2-FD0F5248C1AE}"/>
          </ac:picMkLst>
        </pc:picChg>
        <pc:picChg chg="del">
          <ac:chgData name="Kathya Cobena" userId="7fd17096660bc970" providerId="LiveId" clId="{7725A62C-64DE-4403-8B25-1DED43EF9054}" dt="2020-10-26T23:01:23.155" v="63" actId="478"/>
          <ac:picMkLst>
            <pc:docMk/>
            <pc:sldMk cId="152613924" sldId="280"/>
            <ac:picMk id="7" creationId="{00000000-0000-0000-0000-000000000000}"/>
          </ac:picMkLst>
        </pc:picChg>
        <pc:cxnChg chg="add mod">
          <ac:chgData name="Kathya Cobena" userId="7fd17096660bc970" providerId="LiveId" clId="{7725A62C-64DE-4403-8B25-1DED43EF9054}" dt="2020-10-27T19:23:08.848" v="6878" actId="1582"/>
          <ac:cxnSpMkLst>
            <pc:docMk/>
            <pc:sldMk cId="152613924" sldId="280"/>
            <ac:cxnSpMk id="11" creationId="{A68BE885-987A-4B1C-88D3-00D537789BEC}"/>
          </ac:cxnSpMkLst>
        </pc:cxnChg>
        <pc:cxnChg chg="add mod">
          <ac:chgData name="Kathya Cobena" userId="7fd17096660bc970" providerId="LiveId" clId="{7725A62C-64DE-4403-8B25-1DED43EF9054}" dt="2020-10-27T19:23:17.565" v="6880" actId="1582"/>
          <ac:cxnSpMkLst>
            <pc:docMk/>
            <pc:sldMk cId="152613924" sldId="280"/>
            <ac:cxnSpMk id="13" creationId="{5308DE17-7A91-4DA7-9889-6CA89B039627}"/>
          </ac:cxnSpMkLst>
        </pc:cxnChg>
      </pc:sldChg>
      <pc:sldChg chg="add">
        <pc:chgData name="Kathya Cobena" userId="7fd17096660bc970" providerId="LiveId" clId="{7725A62C-64DE-4403-8B25-1DED43EF9054}" dt="2020-10-27T01:46:09.633" v="5020" actId="2890"/>
        <pc:sldMkLst>
          <pc:docMk/>
          <pc:sldMk cId="2203997501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321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202" y="4415496"/>
            <a:ext cx="5607997" cy="4184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519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321" y="8829519"/>
            <a:ext cx="3037463" cy="4654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30/10/2020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music-notes-melody-sound-2028528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treble-clef-note-staff-colored-1841082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tree-branches-bare-root-winter-295427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0" y="1084468"/>
            <a:ext cx="2340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R" sz="1100" b="1" dirty="0">
                <a:latin typeface="+mn-lt"/>
                <a:cs typeface="Arial" panose="020B0604020202020204" pitchFamily="34" charset="0"/>
              </a:rPr>
              <a:t>¡</a:t>
            </a:r>
            <a:r>
              <a:rPr lang="es-CR" altLang="es-MX" sz="1100" b="1" dirty="0"/>
              <a:t>Por MelquisedecLisbet!</a:t>
            </a:r>
          </a:p>
          <a:p>
            <a:pPr eaLnBrk="1" hangingPunct="1"/>
            <a:r>
              <a:rPr lang="es-CR" sz="1100" b="1" dirty="0">
                <a:cs typeface="Arial" panose="020B0604020202020204" pitchFamily="34" charset="0"/>
              </a:rPr>
              <a:t>¡</a:t>
            </a:r>
            <a:r>
              <a:rPr lang="es-CR" altLang="es-MX" sz="1100" b="1" dirty="0"/>
              <a:t>Por nuestro Padre y nuestra Madre!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76" y="190996"/>
            <a:ext cx="835915" cy="578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41" y="1581588"/>
            <a:ext cx="6502550" cy="7494359"/>
          </a:xfrm>
          <a:prstGeom prst="rect">
            <a:avLst/>
          </a:prstGeom>
          <a:noFill/>
          <a:ln w="38100">
            <a:solidFill>
              <a:srgbClr val="F81D0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Estrellas resplandecientes del vientre de Cristo Lisbet, hoy escucharemos unas alabanzas y una linda petición en el orden de MelquisedecLisbet de nuestros hermanos que en obediencia hacen las actividades de las clases de Cristo </a:t>
            </a:r>
            <a:r>
              <a:rPr lang="es-CR" sz="1300" dirty="0" err="1"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 y alaban a nuestros Padres espirituales con una mente limpia y genuina.</a:t>
            </a:r>
          </a:p>
          <a:p>
            <a:endParaRPr lang="es-CR" sz="10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♫"/>
            </a:pP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Nuestro hermano Ángel de Cuba alaba a nuestros Padres MelquisedecLisbet por el  cuidado que Cristo Lisbet tiene de el, como lo alimenta espiritualmente y lo ha enseñaron a volar.  También dice todo lo que significan para el, nuestros Padres MelquisedecLisbet.  Que lindos frutos de labios para MelquisedecLisbet.</a:t>
            </a:r>
          </a:p>
          <a:p>
            <a:pPr marL="274320" indent="-171450">
              <a:buFont typeface="Arial" panose="020B0604020202020204" pitchFamily="34" charset="0"/>
              <a:buChar char="•"/>
            </a:pPr>
            <a:endParaRPr lang="es-C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/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Nuestra Madre nos habla diciéndonos que si caminamos con Ella hacia la vida eterna, vamos creciendo en sabiduría y estatura y cada ves Dios se agradan mas de nosotros y se nos dará mas sabiduría o sea mas comida solida.  Cristo explica que la comida solida es para los hijos que han alcanzado madurez y saben la diferencia entre el bien y el mal.  Esto se puede lograr al usar las </a:t>
            </a:r>
          </a:p>
          <a:p>
            <a:pPr marL="274320"/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armas que Cristo nos da, para poder vivir como vive Cristo Lisbet.</a:t>
            </a:r>
          </a:p>
          <a:p>
            <a:endParaRPr lang="es-CR" sz="10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♫"/>
            </a:pP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Nuestro hermano Carlos de Honduras agradece a MelquisedecLisbet por haberlo sanado de enfermedades y accidentes y que gracias al amor perfecto de MelquisedecLisbet, el es alegre.  Por eso nuestro hermano envió una hermosa alabanza donde exalta a Cristo Lisbet como la amada de Melquisedec.  Les dice a MelquisedecLisbet que son el sol y la luna que vinieron para alumbrar al mundo y traer Vida Eterna. Que linda alabanza para nuestros Padres.</a:t>
            </a:r>
          </a:p>
          <a:p>
            <a:endParaRPr lang="es-CR" sz="10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†"/>
            </a:pP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Nuestra hermana Geovanna de Brasil pide a MelquisedecLisbet, con temor reverente que sus palabras siempre sean hermosas y que su mente siempre este limpia. Que siempre este enfocada en su trabajo, que si hay justicia en su petición, así sea.  Que hermoso ver como nuestra hermana a puesto atención a los detalles y se refleja en su justa petición.</a:t>
            </a:r>
          </a:p>
          <a:p>
            <a:pPr algn="ctr"/>
            <a:endParaRPr lang="es-CR" sz="1000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Hermanos que hermoso ver como los hijos fieles de Cristo Lisbet por todas partes del mundo, estamos creciendo junto con Cristo y expresamos nuestro agradecimiento trayendo fruto agradable a Dios.  Somos testimonio para el mundo de como vivir una vida santa y agradable a Dios y vivir como Cristo Lisbet Vive.</a:t>
            </a:r>
          </a:p>
          <a:p>
            <a:endParaRPr lang="es-CR" sz="1000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¡Honor y Gloria a MelquisedecLisbet por todo lo que hacen en nosotros sus hijos fieles.  Amen Aleluya!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24744" y="777767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</a:t>
            </a:r>
            <a:r>
              <a:rPr lang="es-CR" altLang="es-MX" sz="2000" b="1" u="sng" dirty="0">
                <a:latin typeface="Chaparral Pro Light" panose="02060403030505090203" pitchFamily="18" charset="0"/>
              </a:rPr>
              <a:t>312 Creciendo Junto con Cristo</a:t>
            </a:r>
            <a:endParaRPr lang="es-CR" altLang="es-MX" sz="2000" b="1" u="sng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B5B6E-167B-4CA5-82D9-856AB6519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01015" y="1410325"/>
            <a:ext cx="465347" cy="923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A5004-AA26-46E6-87DD-38726B968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1860" y="1404280"/>
            <a:ext cx="465347" cy="923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B5907A-4CAE-457C-9E6E-8B379004D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452611" y="4296502"/>
            <a:ext cx="1216747" cy="563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6D9E7C-A37F-4CF9-841C-A27143B5C0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8044" y="8219178"/>
            <a:ext cx="465347" cy="92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579E5A-43CB-4630-BF98-F8E534089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60252" y="8220998"/>
            <a:ext cx="465347" cy="9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708" y="1791116"/>
            <a:ext cx="64500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Instrucciones para la clase: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Hacer copias de las paginas 1 y 3 para todos los niños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El padre da una breve introducción al tema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Pueden hacer la siguiente pregunta para reforzar el tema: </a:t>
            </a:r>
            <a:endParaRPr lang="es-CR" sz="1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lvl="1" indent="-169863">
              <a:buFont typeface="+mj-lt"/>
              <a:buAutoNum type="arabicPeriod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¿Cuál es nuestra recompensa por caminar con Cristo hacia la vida eterna? </a:t>
            </a:r>
            <a:r>
              <a:rPr lang="es-CR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vamos creciendo en sabiduría y estatura y cada ves Dios se agradan mas de nosotros y se nos dará mas sabiduría</a:t>
            </a:r>
            <a:r>
              <a:rPr lang="es-CR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R" sz="1200" b="1" dirty="0">
              <a:solidFill>
                <a:srgbClr val="AC23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s-CR" sz="1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Actividad: Con Cristo crezco como un árbol frondoso</a:t>
            </a: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Los niños van a formar un árbol y las hojas serán de papel seda, para mostrar como con el conocimiento y cuidadlo de Cristo Lisbet, crecemos juntamente con Cristo y  nos convertimos en un árbol frondoso.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Recortar el patrón del árbol en la pagina 3 y trazarlo sobre papel de construcción café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Pegar el tronco del árbol sobre papel construcción celeste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Dibujar el césped alrededor del árbol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Recortar varios cuadros de 1” de papel seda para las hojas.  Pueden ser de los colores del otoño (anaranjado, amarillo, verde, rojo, </a:t>
            </a:r>
            <a:r>
              <a:rPr lang="es-CR" sz="1400" dirty="0" err="1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) o los colores que deseen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Enrollar cada cuadro del papel seda en la parte del borrador del lápiz y untarlo de goma y luego presionarlo sobre la rama del árbol.  Rellenar todo el árbol</a:t>
            </a: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 					             </a:t>
            </a:r>
          </a:p>
          <a:p>
            <a:pPr marL="0" lvl="1"/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:				              Ejemplo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Lápiz con borrador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Papel de construcción celeste y café       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Papel seda de colores para las hojas         Paso 5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Crayolas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Goma liquida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Tijeras	</a:t>
            </a: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1700808" y="1348050"/>
            <a:ext cx="3258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>
                <a:latin typeface="Century Gothic" panose="020B0502020202020204" pitchFamily="34" charset="0"/>
                <a:cs typeface="Arial" panose="020B0604020202020204" pitchFamily="34" charset="0"/>
              </a:rPr>
              <a:t>Hoja para Padres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578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0B94DE-0A6F-4C03-BD34-2CD9865CDA03}"/>
              </a:ext>
            </a:extLst>
          </p:cNvPr>
          <p:cNvSpPr/>
          <p:nvPr/>
        </p:nvSpPr>
        <p:spPr>
          <a:xfrm>
            <a:off x="1124744" y="777767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</a:t>
            </a:r>
            <a:r>
              <a:rPr lang="es-CR" altLang="es-MX" sz="2000" b="1" u="sng" dirty="0">
                <a:latin typeface="Chaparral Pro Light" panose="02060403030505090203" pitchFamily="18" charset="0"/>
              </a:rPr>
              <a:t>312 Creciendo Junto con Cristo</a:t>
            </a:r>
            <a:endParaRPr lang="es-CR" altLang="es-MX" sz="2000" b="1" u="sng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EE808-0B93-4506-A94B-9685A5A69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6072" r="10757" b="13419"/>
          <a:stretch/>
        </p:blipFill>
        <p:spPr>
          <a:xfrm rot="5400000">
            <a:off x="4799522" y="7312514"/>
            <a:ext cx="2320499" cy="1447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F7D7E1-A719-4A63-95D0-DD3B2147DE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8" r="47559"/>
          <a:stretch/>
        </p:blipFill>
        <p:spPr>
          <a:xfrm>
            <a:off x="3653408" y="7596337"/>
            <a:ext cx="1447984" cy="15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46" y="171493"/>
            <a:ext cx="835915" cy="578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8800" y="7236296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68615" y="6866964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96087" y="1311134"/>
            <a:ext cx="14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/>
              <a:t>Patrón  árbol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1C1399-8005-43FE-9E3D-86AD7F7F34FF}"/>
              </a:ext>
            </a:extLst>
          </p:cNvPr>
          <p:cNvSpPr/>
          <p:nvPr/>
        </p:nvSpPr>
        <p:spPr>
          <a:xfrm>
            <a:off x="1124744" y="777767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</a:t>
            </a:r>
            <a:r>
              <a:rPr lang="es-CR" altLang="es-MX" sz="2000" b="1" u="sng" dirty="0">
                <a:latin typeface="Chaparral Pro Light" panose="02060403030505090203" pitchFamily="18" charset="0"/>
              </a:rPr>
              <a:t>312 Creciendo Junto con Cristo</a:t>
            </a:r>
            <a:endParaRPr lang="es-CR" altLang="es-MX" sz="2000" b="1" u="sng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C454EA-E21B-4BF6-ADC2-FD0F5248C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604" y="2266950"/>
            <a:ext cx="6575529" cy="6877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3595CD-EA32-435E-9E8D-2D2CB7EFA4D9}"/>
              </a:ext>
            </a:extLst>
          </p:cNvPr>
          <p:cNvSpPr txBox="1"/>
          <p:nvPr/>
        </p:nvSpPr>
        <p:spPr>
          <a:xfrm>
            <a:off x="836712" y="7974521"/>
            <a:ext cx="46085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BE885-987A-4B1C-88D3-00D537789BEC}"/>
              </a:ext>
            </a:extLst>
          </p:cNvPr>
          <p:cNvCxnSpPr/>
          <p:nvPr/>
        </p:nvCxnSpPr>
        <p:spPr>
          <a:xfrm>
            <a:off x="3613923" y="7974521"/>
            <a:ext cx="432048" cy="70193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08DE17-7A91-4DA7-9889-6CA89B039627}"/>
              </a:ext>
            </a:extLst>
          </p:cNvPr>
          <p:cNvCxnSpPr>
            <a:cxnSpLocks/>
          </p:cNvCxnSpPr>
          <p:nvPr/>
        </p:nvCxnSpPr>
        <p:spPr>
          <a:xfrm flipH="1">
            <a:off x="2526448" y="7928208"/>
            <a:ext cx="480281" cy="64647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1164585</TotalTime>
  <Words>698</Words>
  <Application>Microsoft Office PowerPoint</Application>
  <PresentationFormat>On-screen Show (4:3)</PresentationFormat>
  <Paragraphs>45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Chaparral Pro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Kathya Cobena</cp:lastModifiedBy>
  <cp:revision>8463</cp:revision>
  <cp:lastPrinted>2018-09-10T19:54:12Z</cp:lastPrinted>
  <dcterms:created xsi:type="dcterms:W3CDTF">2011-04-01T14:17:38Z</dcterms:created>
  <dcterms:modified xsi:type="dcterms:W3CDTF">2020-10-31T02:13:37Z</dcterms:modified>
</cp:coreProperties>
</file>