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6"/>
  </p:notesMasterIdLst>
  <p:sldIdLst>
    <p:sldId id="270" r:id="rId2"/>
    <p:sldId id="276" r:id="rId3"/>
    <p:sldId id="284" r:id="rId4"/>
    <p:sldId id="285" r:id="rId5"/>
  </p:sldIdLst>
  <p:sldSz cx="6858000" cy="9144000" type="screen4x3"/>
  <p:notesSz cx="6888163" cy="100203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3156">
          <p15:clr>
            <a:srgbClr val="A4A3A4"/>
          </p15:clr>
        </p15:guide>
        <p15:guide id="2" pos="216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a:srgbClr val="00CEFE"/>
    <a:srgbClr val="F95513"/>
    <a:srgbClr val="77737B"/>
    <a:srgbClr val="7F7B83"/>
    <a:srgbClr val="7F718D"/>
    <a:srgbClr val="887B95"/>
    <a:srgbClr val="92869E"/>
    <a:srgbClr val="AC9CBA"/>
    <a:srgbClr val="9883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77" autoAdjust="0"/>
    <p:restoredTop sz="94434" autoAdjust="0"/>
  </p:normalViewPr>
  <p:slideViewPr>
    <p:cSldViewPr>
      <p:cViewPr varScale="1">
        <p:scale>
          <a:sx n="60" d="100"/>
          <a:sy n="60" d="100"/>
        </p:scale>
        <p:origin x="836" y="704"/>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3156"/>
        <p:guide pos="216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4500" cy="50165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02075" y="0"/>
            <a:ext cx="2984500" cy="50165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16/01/2022</a:t>
            </a:fld>
            <a:endParaRPr lang="es-PE" dirty="0"/>
          </a:p>
        </p:txBody>
      </p:sp>
      <p:sp>
        <p:nvSpPr>
          <p:cNvPr id="4" name="3 Marcador de imagen de diapositiva"/>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688975" y="4759325"/>
            <a:ext cx="5510213" cy="4510088"/>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PE" noProof="0"/>
          </a:p>
        </p:txBody>
      </p:sp>
      <p:sp>
        <p:nvSpPr>
          <p:cNvPr id="6" name="5 Marcador de pie de página"/>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02075" y="9517063"/>
            <a:ext cx="2984500" cy="5016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16/01/2022</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16/01/2022</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16/01/2022</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16/01/2022</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16/01/2022</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16/01/2022</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16/01/2022</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16/01/2022</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16/01/2022</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16/01/2022</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16/01/2022</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16/01/2022</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jpe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2">
            <a:extLst>
              <a:ext uri="{FF2B5EF4-FFF2-40B4-BE49-F238E27FC236}">
                <a16:creationId xmlns:a16="http://schemas.microsoft.com/office/drawing/2014/main" id="{924980F7-8A68-4112-BE8B-5BB10B5C83B0}"/>
              </a:ext>
            </a:extLst>
          </p:cNvPr>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344842" y="6062"/>
            <a:ext cx="5172390"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11">
            <a:extLst>
              <a:ext uri="{FF2B5EF4-FFF2-40B4-BE49-F238E27FC236}">
                <a16:creationId xmlns:a16="http://schemas.microsoft.com/office/drawing/2014/main" id="{36065044-8C72-4CF4-B8B7-927244382EB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29478" y="1307772"/>
            <a:ext cx="686941" cy="629093"/>
          </a:xfrm>
          <a:prstGeom prst="rect">
            <a:avLst/>
          </a:prstGeom>
        </p:spPr>
      </p:pic>
      <p:pic>
        <p:nvPicPr>
          <p:cNvPr id="11" name="Picture 10">
            <a:extLst>
              <a:ext uri="{FF2B5EF4-FFF2-40B4-BE49-F238E27FC236}">
                <a16:creationId xmlns:a16="http://schemas.microsoft.com/office/drawing/2014/main" id="{5D77EE17-40D1-4F31-A628-F5D6F5FA983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1295909"/>
            <a:ext cx="686941" cy="629093"/>
          </a:xfrm>
          <a:prstGeom prst="rect">
            <a:avLst/>
          </a:prstGeom>
        </p:spPr>
      </p:pic>
      <p:sp>
        <p:nvSpPr>
          <p:cNvPr id="7" name="68 Rectángulo"/>
          <p:cNvSpPr>
            <a:spLocks noChangeArrowheads="1"/>
          </p:cNvSpPr>
          <p:nvPr/>
        </p:nvSpPr>
        <p:spPr bwMode="auto">
          <a:xfrm>
            <a:off x="245960" y="1691680"/>
            <a:ext cx="6324499" cy="7355860"/>
          </a:xfrm>
          <a:custGeom>
            <a:avLst/>
            <a:gdLst>
              <a:gd name="connsiteX0" fmla="*/ 0 w 6324499"/>
              <a:gd name="connsiteY0" fmla="*/ 0 h 7355860"/>
              <a:gd name="connsiteX1" fmla="*/ 574954 w 6324499"/>
              <a:gd name="connsiteY1" fmla="*/ 0 h 7355860"/>
              <a:gd name="connsiteX2" fmla="*/ 1023419 w 6324499"/>
              <a:gd name="connsiteY2" fmla="*/ 0 h 7355860"/>
              <a:gd name="connsiteX3" fmla="*/ 1471883 w 6324499"/>
              <a:gd name="connsiteY3" fmla="*/ 0 h 7355860"/>
              <a:gd name="connsiteX4" fmla="*/ 2110083 w 6324499"/>
              <a:gd name="connsiteY4" fmla="*/ 0 h 7355860"/>
              <a:gd name="connsiteX5" fmla="*/ 2748282 w 6324499"/>
              <a:gd name="connsiteY5" fmla="*/ 0 h 7355860"/>
              <a:gd name="connsiteX6" fmla="*/ 3133502 w 6324499"/>
              <a:gd name="connsiteY6" fmla="*/ 0 h 7355860"/>
              <a:gd name="connsiteX7" fmla="*/ 3834946 w 6324499"/>
              <a:gd name="connsiteY7" fmla="*/ 0 h 7355860"/>
              <a:gd name="connsiteX8" fmla="*/ 4536391 w 6324499"/>
              <a:gd name="connsiteY8" fmla="*/ 0 h 7355860"/>
              <a:gd name="connsiteX9" fmla="*/ 4984855 w 6324499"/>
              <a:gd name="connsiteY9" fmla="*/ 0 h 7355860"/>
              <a:gd name="connsiteX10" fmla="*/ 5686300 w 6324499"/>
              <a:gd name="connsiteY10" fmla="*/ 0 h 7355860"/>
              <a:gd name="connsiteX11" fmla="*/ 6324499 w 6324499"/>
              <a:gd name="connsiteY11" fmla="*/ 0 h 7355860"/>
              <a:gd name="connsiteX12" fmla="*/ 6324499 w 6324499"/>
              <a:gd name="connsiteY12" fmla="*/ 418718 h 7355860"/>
              <a:gd name="connsiteX13" fmla="*/ 6324499 w 6324499"/>
              <a:gd name="connsiteY13" fmla="*/ 1131671 h 7355860"/>
              <a:gd name="connsiteX14" fmla="*/ 6324499 w 6324499"/>
              <a:gd name="connsiteY14" fmla="*/ 1771065 h 7355860"/>
              <a:gd name="connsiteX15" fmla="*/ 6324499 w 6324499"/>
              <a:gd name="connsiteY15" fmla="*/ 2410459 h 7355860"/>
              <a:gd name="connsiteX16" fmla="*/ 6324499 w 6324499"/>
              <a:gd name="connsiteY16" fmla="*/ 2829177 h 7355860"/>
              <a:gd name="connsiteX17" fmla="*/ 6324499 w 6324499"/>
              <a:gd name="connsiteY17" fmla="*/ 3174337 h 7355860"/>
              <a:gd name="connsiteX18" fmla="*/ 6324499 w 6324499"/>
              <a:gd name="connsiteY18" fmla="*/ 3593055 h 7355860"/>
              <a:gd name="connsiteX19" fmla="*/ 6324499 w 6324499"/>
              <a:gd name="connsiteY19" fmla="*/ 4232449 h 7355860"/>
              <a:gd name="connsiteX20" fmla="*/ 6324499 w 6324499"/>
              <a:gd name="connsiteY20" fmla="*/ 4945401 h 7355860"/>
              <a:gd name="connsiteX21" fmla="*/ 6324499 w 6324499"/>
              <a:gd name="connsiteY21" fmla="*/ 5364119 h 7355860"/>
              <a:gd name="connsiteX22" fmla="*/ 6324499 w 6324499"/>
              <a:gd name="connsiteY22" fmla="*/ 5782838 h 7355860"/>
              <a:gd name="connsiteX23" fmla="*/ 6324499 w 6324499"/>
              <a:gd name="connsiteY23" fmla="*/ 6127997 h 7355860"/>
              <a:gd name="connsiteX24" fmla="*/ 6324499 w 6324499"/>
              <a:gd name="connsiteY24" fmla="*/ 6473157 h 7355860"/>
              <a:gd name="connsiteX25" fmla="*/ 6324499 w 6324499"/>
              <a:gd name="connsiteY25" fmla="*/ 7355860 h 7355860"/>
              <a:gd name="connsiteX26" fmla="*/ 5876035 w 6324499"/>
              <a:gd name="connsiteY26" fmla="*/ 7355860 h 7355860"/>
              <a:gd name="connsiteX27" fmla="*/ 5490815 w 6324499"/>
              <a:gd name="connsiteY27" fmla="*/ 7355860 h 7355860"/>
              <a:gd name="connsiteX28" fmla="*/ 4789371 w 6324499"/>
              <a:gd name="connsiteY28" fmla="*/ 7355860 h 7355860"/>
              <a:gd name="connsiteX29" fmla="*/ 4340906 w 6324499"/>
              <a:gd name="connsiteY29" fmla="*/ 7355860 h 7355860"/>
              <a:gd name="connsiteX30" fmla="*/ 3829197 w 6324499"/>
              <a:gd name="connsiteY30" fmla="*/ 7355860 h 7355860"/>
              <a:gd name="connsiteX31" fmla="*/ 3190997 w 6324499"/>
              <a:gd name="connsiteY31" fmla="*/ 7355860 h 7355860"/>
              <a:gd name="connsiteX32" fmla="*/ 2489553 w 6324499"/>
              <a:gd name="connsiteY32" fmla="*/ 7355860 h 7355860"/>
              <a:gd name="connsiteX33" fmla="*/ 2104333 w 6324499"/>
              <a:gd name="connsiteY33" fmla="*/ 7355860 h 7355860"/>
              <a:gd name="connsiteX34" fmla="*/ 1655869 w 6324499"/>
              <a:gd name="connsiteY34" fmla="*/ 7355860 h 7355860"/>
              <a:gd name="connsiteX35" fmla="*/ 954424 w 6324499"/>
              <a:gd name="connsiteY35" fmla="*/ 7355860 h 7355860"/>
              <a:gd name="connsiteX36" fmla="*/ 0 w 6324499"/>
              <a:gd name="connsiteY36" fmla="*/ 7355860 h 7355860"/>
              <a:gd name="connsiteX37" fmla="*/ 0 w 6324499"/>
              <a:gd name="connsiteY37" fmla="*/ 6790025 h 7355860"/>
              <a:gd name="connsiteX38" fmla="*/ 0 w 6324499"/>
              <a:gd name="connsiteY38" fmla="*/ 6150631 h 7355860"/>
              <a:gd name="connsiteX39" fmla="*/ 0 w 6324499"/>
              <a:gd name="connsiteY39" fmla="*/ 5511237 h 7355860"/>
              <a:gd name="connsiteX40" fmla="*/ 0 w 6324499"/>
              <a:gd name="connsiteY40" fmla="*/ 4871843 h 7355860"/>
              <a:gd name="connsiteX41" fmla="*/ 0 w 6324499"/>
              <a:gd name="connsiteY41" fmla="*/ 4379566 h 7355860"/>
              <a:gd name="connsiteX42" fmla="*/ 0 w 6324499"/>
              <a:gd name="connsiteY42" fmla="*/ 4034406 h 7355860"/>
              <a:gd name="connsiteX43" fmla="*/ 0 w 6324499"/>
              <a:gd name="connsiteY43" fmla="*/ 3615688 h 7355860"/>
              <a:gd name="connsiteX44" fmla="*/ 0 w 6324499"/>
              <a:gd name="connsiteY44" fmla="*/ 2902736 h 7355860"/>
              <a:gd name="connsiteX45" fmla="*/ 0 w 6324499"/>
              <a:gd name="connsiteY45" fmla="*/ 2484017 h 7355860"/>
              <a:gd name="connsiteX46" fmla="*/ 0 w 6324499"/>
              <a:gd name="connsiteY46" fmla="*/ 1771065 h 7355860"/>
              <a:gd name="connsiteX47" fmla="*/ 0 w 6324499"/>
              <a:gd name="connsiteY47" fmla="*/ 1131671 h 7355860"/>
              <a:gd name="connsiteX48" fmla="*/ 0 w 6324499"/>
              <a:gd name="connsiteY48" fmla="*/ 492277 h 7355860"/>
              <a:gd name="connsiteX49" fmla="*/ 0 w 6324499"/>
              <a:gd name="connsiteY49" fmla="*/ 0 h 735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6324499" h="7355860" extrusionOk="0">
                <a:moveTo>
                  <a:pt x="0" y="0"/>
                </a:moveTo>
                <a:cubicBezTo>
                  <a:pt x="283869" y="-47509"/>
                  <a:pt x="310317" y="17859"/>
                  <a:pt x="574954" y="0"/>
                </a:cubicBezTo>
                <a:cubicBezTo>
                  <a:pt x="839591" y="-17859"/>
                  <a:pt x="826658" y="7714"/>
                  <a:pt x="1023419" y="0"/>
                </a:cubicBezTo>
                <a:cubicBezTo>
                  <a:pt x="1220181" y="-7714"/>
                  <a:pt x="1296927" y="19273"/>
                  <a:pt x="1471883" y="0"/>
                </a:cubicBezTo>
                <a:cubicBezTo>
                  <a:pt x="1646839" y="-19273"/>
                  <a:pt x="1835654" y="7032"/>
                  <a:pt x="2110083" y="0"/>
                </a:cubicBezTo>
                <a:cubicBezTo>
                  <a:pt x="2384512" y="-7032"/>
                  <a:pt x="2602885" y="64444"/>
                  <a:pt x="2748282" y="0"/>
                </a:cubicBezTo>
                <a:cubicBezTo>
                  <a:pt x="2893679" y="-64444"/>
                  <a:pt x="3015816" y="8572"/>
                  <a:pt x="3133502" y="0"/>
                </a:cubicBezTo>
                <a:cubicBezTo>
                  <a:pt x="3251188" y="-8572"/>
                  <a:pt x="3691798" y="40965"/>
                  <a:pt x="3834946" y="0"/>
                </a:cubicBezTo>
                <a:cubicBezTo>
                  <a:pt x="3978094" y="-40965"/>
                  <a:pt x="4272960" y="75886"/>
                  <a:pt x="4536391" y="0"/>
                </a:cubicBezTo>
                <a:cubicBezTo>
                  <a:pt x="4799823" y="-75886"/>
                  <a:pt x="4779061" y="23639"/>
                  <a:pt x="4984855" y="0"/>
                </a:cubicBezTo>
                <a:cubicBezTo>
                  <a:pt x="5190649" y="-23639"/>
                  <a:pt x="5511980" y="32830"/>
                  <a:pt x="5686300" y="0"/>
                </a:cubicBezTo>
                <a:cubicBezTo>
                  <a:pt x="5860621" y="-32830"/>
                  <a:pt x="6055864" y="53431"/>
                  <a:pt x="6324499" y="0"/>
                </a:cubicBezTo>
                <a:cubicBezTo>
                  <a:pt x="6365762" y="103629"/>
                  <a:pt x="6308426" y="293519"/>
                  <a:pt x="6324499" y="418718"/>
                </a:cubicBezTo>
                <a:cubicBezTo>
                  <a:pt x="6340572" y="543917"/>
                  <a:pt x="6291647" y="868541"/>
                  <a:pt x="6324499" y="1131671"/>
                </a:cubicBezTo>
                <a:cubicBezTo>
                  <a:pt x="6357351" y="1394801"/>
                  <a:pt x="6324267" y="1577863"/>
                  <a:pt x="6324499" y="1771065"/>
                </a:cubicBezTo>
                <a:cubicBezTo>
                  <a:pt x="6324731" y="1964267"/>
                  <a:pt x="6298535" y="2120331"/>
                  <a:pt x="6324499" y="2410459"/>
                </a:cubicBezTo>
                <a:cubicBezTo>
                  <a:pt x="6350463" y="2700587"/>
                  <a:pt x="6307944" y="2655931"/>
                  <a:pt x="6324499" y="2829177"/>
                </a:cubicBezTo>
                <a:cubicBezTo>
                  <a:pt x="6341054" y="3002423"/>
                  <a:pt x="6283977" y="3054920"/>
                  <a:pt x="6324499" y="3174337"/>
                </a:cubicBezTo>
                <a:cubicBezTo>
                  <a:pt x="6365021" y="3293754"/>
                  <a:pt x="6303676" y="3429511"/>
                  <a:pt x="6324499" y="3593055"/>
                </a:cubicBezTo>
                <a:cubicBezTo>
                  <a:pt x="6345322" y="3756599"/>
                  <a:pt x="6279909" y="3937269"/>
                  <a:pt x="6324499" y="4232449"/>
                </a:cubicBezTo>
                <a:cubicBezTo>
                  <a:pt x="6369089" y="4527629"/>
                  <a:pt x="6242975" y="4636179"/>
                  <a:pt x="6324499" y="4945401"/>
                </a:cubicBezTo>
                <a:cubicBezTo>
                  <a:pt x="6406023" y="5254623"/>
                  <a:pt x="6318674" y="5252991"/>
                  <a:pt x="6324499" y="5364119"/>
                </a:cubicBezTo>
                <a:cubicBezTo>
                  <a:pt x="6330324" y="5475247"/>
                  <a:pt x="6287575" y="5669745"/>
                  <a:pt x="6324499" y="5782838"/>
                </a:cubicBezTo>
                <a:cubicBezTo>
                  <a:pt x="6361423" y="5895931"/>
                  <a:pt x="6314318" y="6018616"/>
                  <a:pt x="6324499" y="6127997"/>
                </a:cubicBezTo>
                <a:cubicBezTo>
                  <a:pt x="6334680" y="6237378"/>
                  <a:pt x="6292174" y="6346257"/>
                  <a:pt x="6324499" y="6473157"/>
                </a:cubicBezTo>
                <a:cubicBezTo>
                  <a:pt x="6356824" y="6600057"/>
                  <a:pt x="6224531" y="7102112"/>
                  <a:pt x="6324499" y="7355860"/>
                </a:cubicBezTo>
                <a:cubicBezTo>
                  <a:pt x="6111124" y="7381436"/>
                  <a:pt x="6063583" y="7332841"/>
                  <a:pt x="5876035" y="7355860"/>
                </a:cubicBezTo>
                <a:cubicBezTo>
                  <a:pt x="5688487" y="7378879"/>
                  <a:pt x="5652864" y="7345948"/>
                  <a:pt x="5490815" y="7355860"/>
                </a:cubicBezTo>
                <a:cubicBezTo>
                  <a:pt x="5328766" y="7365772"/>
                  <a:pt x="5132943" y="7351419"/>
                  <a:pt x="4789371" y="7355860"/>
                </a:cubicBezTo>
                <a:cubicBezTo>
                  <a:pt x="4445799" y="7360301"/>
                  <a:pt x="4471109" y="7323804"/>
                  <a:pt x="4340906" y="7355860"/>
                </a:cubicBezTo>
                <a:cubicBezTo>
                  <a:pt x="4210704" y="7387916"/>
                  <a:pt x="3978984" y="7315479"/>
                  <a:pt x="3829197" y="7355860"/>
                </a:cubicBezTo>
                <a:cubicBezTo>
                  <a:pt x="3679410" y="7396241"/>
                  <a:pt x="3470423" y="7349737"/>
                  <a:pt x="3190997" y="7355860"/>
                </a:cubicBezTo>
                <a:cubicBezTo>
                  <a:pt x="2911571" y="7361983"/>
                  <a:pt x="2758799" y="7348720"/>
                  <a:pt x="2489553" y="7355860"/>
                </a:cubicBezTo>
                <a:cubicBezTo>
                  <a:pt x="2220307" y="7363000"/>
                  <a:pt x="2190711" y="7313340"/>
                  <a:pt x="2104333" y="7355860"/>
                </a:cubicBezTo>
                <a:cubicBezTo>
                  <a:pt x="2017955" y="7398380"/>
                  <a:pt x="1816647" y="7307866"/>
                  <a:pt x="1655869" y="7355860"/>
                </a:cubicBezTo>
                <a:cubicBezTo>
                  <a:pt x="1495091" y="7403854"/>
                  <a:pt x="1188112" y="7325921"/>
                  <a:pt x="954424" y="7355860"/>
                </a:cubicBezTo>
                <a:cubicBezTo>
                  <a:pt x="720737" y="7385799"/>
                  <a:pt x="285079" y="7252701"/>
                  <a:pt x="0" y="7355860"/>
                </a:cubicBezTo>
                <a:cubicBezTo>
                  <a:pt x="-4995" y="7113335"/>
                  <a:pt x="48793" y="6954176"/>
                  <a:pt x="0" y="6790025"/>
                </a:cubicBezTo>
                <a:cubicBezTo>
                  <a:pt x="-48793" y="6625874"/>
                  <a:pt x="6742" y="6460488"/>
                  <a:pt x="0" y="6150631"/>
                </a:cubicBezTo>
                <a:cubicBezTo>
                  <a:pt x="-6742" y="5840774"/>
                  <a:pt x="45260" y="5813305"/>
                  <a:pt x="0" y="5511237"/>
                </a:cubicBezTo>
                <a:cubicBezTo>
                  <a:pt x="-45260" y="5209169"/>
                  <a:pt x="38326" y="5000564"/>
                  <a:pt x="0" y="4871843"/>
                </a:cubicBezTo>
                <a:cubicBezTo>
                  <a:pt x="-38326" y="4743122"/>
                  <a:pt x="27892" y="4541502"/>
                  <a:pt x="0" y="4379566"/>
                </a:cubicBezTo>
                <a:cubicBezTo>
                  <a:pt x="-27892" y="4217630"/>
                  <a:pt x="34088" y="4104478"/>
                  <a:pt x="0" y="4034406"/>
                </a:cubicBezTo>
                <a:cubicBezTo>
                  <a:pt x="-34088" y="3964334"/>
                  <a:pt x="24839" y="3763765"/>
                  <a:pt x="0" y="3615688"/>
                </a:cubicBezTo>
                <a:cubicBezTo>
                  <a:pt x="-24839" y="3467611"/>
                  <a:pt x="19015" y="3236158"/>
                  <a:pt x="0" y="2902736"/>
                </a:cubicBezTo>
                <a:cubicBezTo>
                  <a:pt x="-19015" y="2569314"/>
                  <a:pt x="39845" y="2582096"/>
                  <a:pt x="0" y="2484017"/>
                </a:cubicBezTo>
                <a:cubicBezTo>
                  <a:pt x="-39845" y="2385938"/>
                  <a:pt x="25547" y="1969811"/>
                  <a:pt x="0" y="1771065"/>
                </a:cubicBezTo>
                <a:cubicBezTo>
                  <a:pt x="-25547" y="1572319"/>
                  <a:pt x="47008" y="1428705"/>
                  <a:pt x="0" y="1131671"/>
                </a:cubicBezTo>
                <a:cubicBezTo>
                  <a:pt x="-47008" y="834637"/>
                  <a:pt x="64872" y="627721"/>
                  <a:pt x="0" y="492277"/>
                </a:cubicBezTo>
                <a:cubicBezTo>
                  <a:pt x="-64872" y="356833"/>
                  <a:pt x="20657" y="236856"/>
                  <a:pt x="0" y="0"/>
                </a:cubicBezTo>
                <a:close/>
              </a:path>
            </a:pathLst>
          </a:custGeom>
          <a:noFill/>
          <a:ln w="19050">
            <a:solidFill>
              <a:srgbClr val="FFC000"/>
            </a:solidFill>
            <a:prstDash val="lgDashDotDot"/>
            <a:miter lim="800000"/>
            <a:headEnd/>
            <a:tailEnd/>
            <a:extLst>
              <a:ext uri="{C807C97D-BFC1-408E-A445-0C87EB9F89A2}">
                <ask:lineSketchStyleProps xmlns:ask="http://schemas.microsoft.com/office/drawing/2018/sketchyshapes" sd="2217222919">
                  <a:prstGeom prst="rect">
                    <a:avLst/>
                  </a:prstGeom>
                  <ask:type>
                    <ask:lineSketchScribble/>
                  </ask:type>
                </ask:lineSketchStyleProps>
              </a:ext>
            </a:extLst>
          </a:ln>
        </p:spPr>
        <p:txBody>
          <a:bodyPr wrap="square">
            <a:spAutoFit/>
          </a:bodyPr>
          <a:lstStyle/>
          <a:p>
            <a:pPr algn="ctr"/>
            <a:r>
              <a:rPr lang="en-US" sz="1200" dirty="0">
                <a:latin typeface="Arial" panose="020B0604020202020204" pitchFamily="34" charset="0"/>
                <a:cs typeface="Arial" panose="020B0604020202020204" pitchFamily="34" charset="0"/>
              </a:rPr>
              <a:t>Holy angels, on January 3rd Christ Lisbet explained who the Chosen People of </a:t>
            </a:r>
          </a:p>
          <a:p>
            <a:pPr algn="ctr"/>
            <a:r>
              <a:rPr lang="en-US" sz="1200" dirty="0">
                <a:latin typeface="Arial" panose="020B0604020202020204" pitchFamily="34" charset="0"/>
                <a:cs typeface="Arial" panose="020B0604020202020204" pitchFamily="34" charset="0"/>
              </a:rPr>
              <a:t>God are and what that means. Christ acquired us by being present. </a:t>
            </a:r>
            <a:r>
              <a:rPr lang="en-US" sz="1200" dirty="0">
                <a:solidFill>
                  <a:srgbClr val="FF33CC"/>
                </a:solidFill>
                <a:latin typeface="Arial" panose="020B0604020202020204" pitchFamily="34" charset="0"/>
                <a:cs typeface="Arial" panose="020B0604020202020204" pitchFamily="34" charset="0"/>
              </a:rPr>
              <a:t>Clip</a:t>
            </a:r>
          </a:p>
          <a:p>
            <a:pPr algn="ctr"/>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Christ explained that </a:t>
            </a:r>
            <a:r>
              <a:rPr lang="en-US" sz="1200" u="sng" dirty="0">
                <a:latin typeface="Arial" panose="020B0604020202020204" pitchFamily="34" charset="0"/>
                <a:cs typeface="Arial" panose="020B0604020202020204" pitchFamily="34" charset="0"/>
              </a:rPr>
              <a:t>it was God MelquisedecLisbet that chose us, </a:t>
            </a:r>
            <a:r>
              <a:rPr lang="en-US" sz="1200" dirty="0">
                <a:latin typeface="Arial" panose="020B0604020202020204" pitchFamily="34" charset="0"/>
                <a:cs typeface="Arial" panose="020B0604020202020204" pitchFamily="34" charset="0"/>
              </a:rPr>
              <a:t>it was not that we chose Them. </a:t>
            </a:r>
            <a:r>
              <a:rPr lang="en-US" sz="1200" u="sng" dirty="0">
                <a:latin typeface="Arial" panose="020B0604020202020204" pitchFamily="34" charset="0"/>
                <a:cs typeface="Arial" panose="020B0604020202020204" pitchFamily="34" charset="0"/>
              </a:rPr>
              <a:t>They chose us in the previous dispensation to be the first-fruits of God in this second dispensation when Christ Lisbet is present</a:t>
            </a:r>
            <a:r>
              <a:rPr lang="en-US" sz="1200" dirty="0">
                <a:latin typeface="Arial" panose="020B0604020202020204" pitchFamily="34" charset="0"/>
                <a:cs typeface="Arial" panose="020B0604020202020204" pitchFamily="34" charset="0"/>
              </a:rPr>
              <a:t>. We are the people chosen by Christ from the world.</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Christ Lisbet loves us like Melquisedec loves Her. </a:t>
            </a:r>
            <a:r>
              <a:rPr lang="en-US" sz="1200" u="sng" dirty="0">
                <a:latin typeface="Arial" panose="020B0604020202020204" pitchFamily="34" charset="0"/>
                <a:cs typeface="Arial" panose="020B0604020202020204" pitchFamily="34" charset="0"/>
              </a:rPr>
              <a:t>We need to keep Her Commandments and remain in Her Love that is True and Powerful, just like Christ Lisbet has kept the Commandments of Her Beloved Husband, God the Father Melquisedec and has remained in His Love forever</a:t>
            </a:r>
            <a:r>
              <a:rPr lang="en-US" sz="1200" dirty="0">
                <a:latin typeface="Arial" panose="020B0604020202020204" pitchFamily="34" charset="0"/>
                <a:cs typeface="Arial" panose="020B0604020202020204" pitchFamily="34" charset="0"/>
              </a:rPr>
              <a:t>. Christ tells us this so Her Joy will be in us.</a:t>
            </a:r>
          </a:p>
          <a:p>
            <a:endParaRPr lang="en-US" sz="1200" u="sng" dirty="0">
              <a:latin typeface="Arial" panose="020B0604020202020204" pitchFamily="34" charset="0"/>
              <a:cs typeface="Arial" panose="020B0604020202020204" pitchFamily="34" charset="0"/>
            </a:endParaRPr>
          </a:p>
          <a:p>
            <a:r>
              <a:rPr lang="en-US" sz="1200" u="sng" dirty="0">
                <a:latin typeface="Arial" panose="020B0604020202020204" pitchFamily="34" charset="0"/>
                <a:cs typeface="Arial" panose="020B0604020202020204" pitchFamily="34" charset="0"/>
              </a:rPr>
              <a:t>Her Commandment has always been for us to love one another, and this refers to loving our older brother and reconciling with him with love in the mind</a:t>
            </a:r>
            <a:r>
              <a:rPr lang="en-US" sz="1200" dirty="0">
                <a:latin typeface="Arial" panose="020B0604020202020204" pitchFamily="34" charset="0"/>
                <a:cs typeface="Arial" panose="020B0604020202020204" pitchFamily="34" charset="0"/>
              </a:rPr>
              <a:t>. We need to be Prudent, which is to be grateful for having been called by God and to do what God asks of us.</a:t>
            </a:r>
          </a:p>
          <a:p>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r>
              <a:rPr lang="en-US" sz="1200" u="sng" dirty="0">
                <a:latin typeface="Arial" panose="020B0604020202020204" pitchFamily="34" charset="0"/>
                <a:cs typeface="Arial" panose="020B0604020202020204" pitchFamily="34" charset="0"/>
              </a:rPr>
              <a:t>Christ Lisbet tells us that She is our friend, because She gave Her life for us and we always do what She commands</a:t>
            </a:r>
            <a:r>
              <a:rPr lang="en-US" sz="1200" dirty="0">
                <a:latin typeface="Arial" panose="020B0604020202020204" pitchFamily="34" charset="0"/>
                <a:cs typeface="Arial" panose="020B0604020202020204" pitchFamily="34" charset="0"/>
              </a:rPr>
              <a:t>.  Like it says in </a:t>
            </a:r>
            <a:r>
              <a:rPr lang="en-US" sz="1200" i="1" dirty="0">
                <a:latin typeface="Arial" panose="020B0604020202020204" pitchFamily="34" charset="0"/>
                <a:cs typeface="Arial" panose="020B0604020202020204" pitchFamily="34" charset="0"/>
              </a:rPr>
              <a:t>John 15:15 </a:t>
            </a:r>
            <a:r>
              <a:rPr lang="en-US" sz="1200" dirty="0">
                <a:latin typeface="Arial" panose="020B0604020202020204" pitchFamily="34" charset="0"/>
                <a:cs typeface="Arial" panose="020B0604020202020204" pitchFamily="34" charset="0"/>
              </a:rPr>
              <a:t>Christ has told us everything that She has heard from Her Beloved Husband, God the Father Melquisedec and is our Friend.  Christ Lisbet does not hide anything from us. She speaks the Truth and explains everything that is written.</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We all have friends, and it is those people with which we share everything that is important to us. We like to play with them, speak to them, travel with them, and share our toys and everything we have with them. We trust them and we know they wouldn’t do anything to hurt us. That is just the same with Christ Lisbet when She tells us She is our Friend. She only wants what is good for us and when She asks something of us it is for our own good and that is why we Obey Her.  </a:t>
            </a:r>
          </a:p>
          <a:p>
            <a:endParaRPr lang="en-US" sz="1200" dirty="0">
              <a:latin typeface="Arial" panose="020B0604020202020204" pitchFamily="34" charset="0"/>
              <a:cs typeface="Arial" panose="020B0604020202020204" pitchFamily="34" charset="0"/>
            </a:endParaRPr>
          </a:p>
          <a:p>
            <a:r>
              <a:rPr lang="en-US" sz="1200" u="sng" dirty="0">
                <a:latin typeface="Arial" panose="020B0604020202020204" pitchFamily="34" charset="0"/>
                <a:cs typeface="Arial" panose="020B0604020202020204" pitchFamily="34" charset="0"/>
              </a:rPr>
              <a:t>She chose us so we can take much Fruit to God and so that Fruit Remains. Everything that we ask our Father for in the name Lisbet, He gives to us. </a:t>
            </a:r>
            <a:r>
              <a:rPr lang="en-US" sz="1200" dirty="0">
                <a:latin typeface="Arial" panose="020B0604020202020204" pitchFamily="34" charset="0"/>
                <a:cs typeface="Arial" panose="020B0604020202020204" pitchFamily="34" charset="0"/>
              </a:rPr>
              <a:t> That is why She commands that we love ourselves in our mind. </a:t>
            </a:r>
          </a:p>
          <a:p>
            <a:endParaRPr lang="en-US" sz="1000" dirty="0">
              <a:latin typeface="Arial" panose="020B0604020202020204" pitchFamily="34" charset="0"/>
              <a:cs typeface="Arial" panose="020B0604020202020204" pitchFamily="34" charset="0"/>
            </a:endParaRPr>
          </a:p>
          <a:p>
            <a:pPr algn="ctr"/>
            <a:r>
              <a:rPr lang="en-US" b="1" dirty="0">
                <a:solidFill>
                  <a:srgbClr val="FF33CC"/>
                </a:solidFill>
                <a:latin typeface="Arial" panose="020B0604020202020204" pitchFamily="34" charset="0"/>
                <a:cs typeface="Arial" panose="020B0604020202020204" pitchFamily="34" charset="0"/>
              </a:rPr>
              <a:t>Thank you Christ </a:t>
            </a:r>
            <a:r>
              <a:rPr lang="en-US" b="1" dirty="0">
                <a:solidFill>
                  <a:srgbClr val="FF33CC"/>
                </a:solidFill>
                <a:latin typeface="Gadugi" panose="020B0502040204020203" pitchFamily="34" charset="0"/>
              </a:rPr>
              <a:t>Lisbet for Choosing us to be Your Chosen People. Ame</a:t>
            </a:r>
            <a:r>
              <a:rPr lang="en-US" b="1" dirty="0">
                <a:solidFill>
                  <a:srgbClr val="FF33CC"/>
                </a:solidFill>
                <a:latin typeface="Gadugi" panose="020B0502040204020203" pitchFamily="34" charset="0"/>
                <a:cs typeface="Arial" panose="020B0604020202020204" pitchFamily="34" charset="0"/>
              </a:rPr>
              <a:t>n, Hallelujah!</a:t>
            </a:r>
          </a:p>
        </p:txBody>
      </p:sp>
      <p:sp>
        <p:nvSpPr>
          <p:cNvPr id="21" name="2 CuadroTexto"/>
          <p:cNvSpPr txBox="1">
            <a:spLocks noChangeArrowheads="1"/>
          </p:cNvSpPr>
          <p:nvPr/>
        </p:nvSpPr>
        <p:spPr bwMode="auto">
          <a:xfrm>
            <a:off x="0" y="900753"/>
            <a:ext cx="2340875" cy="430887"/>
          </a:xfrm>
          <a:prstGeom prst="rect">
            <a:avLst/>
          </a:prstGeom>
          <a:noFill/>
          <a:ln w="9525">
            <a:noFill/>
            <a:miter lim="800000"/>
            <a:headEnd/>
            <a:tailEnd/>
          </a:ln>
        </p:spPr>
        <p:txBody>
          <a:bodyPr wrap="square">
            <a:spAutoFit/>
          </a:bodyPr>
          <a:lstStyle/>
          <a:p>
            <a:pPr eaLnBrk="1" hangingPunct="1"/>
            <a:r>
              <a:rPr lang="es-CR" altLang="es-MX" sz="1100" b="1" dirty="0" err="1"/>
              <a:t>For</a:t>
            </a:r>
            <a:r>
              <a:rPr lang="es-CR" altLang="es-MX" sz="1100" b="1" dirty="0"/>
              <a:t> MelquisedecLisbet!!</a:t>
            </a:r>
          </a:p>
          <a:p>
            <a:pPr eaLnBrk="1" hangingPunct="1"/>
            <a:r>
              <a:rPr lang="es-CR" altLang="es-MX" sz="1100" b="1" dirty="0" err="1"/>
              <a:t>For</a:t>
            </a:r>
            <a:r>
              <a:rPr lang="es-CR" altLang="es-MX" sz="1100" b="1" dirty="0"/>
              <a:t> </a:t>
            </a:r>
            <a:r>
              <a:rPr lang="es-CR" altLang="es-MX" sz="1100" b="1" dirty="0" err="1"/>
              <a:t>our</a:t>
            </a:r>
            <a:r>
              <a:rPr lang="es-CR" altLang="es-MX" sz="1100" b="1" dirty="0"/>
              <a:t> </a:t>
            </a:r>
            <a:r>
              <a:rPr lang="es-CR" altLang="es-MX" sz="1100" b="1" dirty="0" err="1"/>
              <a:t>Father</a:t>
            </a:r>
            <a:r>
              <a:rPr lang="es-CR" altLang="es-MX" sz="1100" b="1" dirty="0"/>
              <a:t> and </a:t>
            </a:r>
            <a:r>
              <a:rPr lang="es-CR" altLang="es-MX" sz="1100" b="1" dirty="0" err="1"/>
              <a:t>our</a:t>
            </a:r>
            <a:r>
              <a:rPr lang="es-CR" altLang="es-MX" sz="1100" b="1" dirty="0"/>
              <a:t> </a:t>
            </a:r>
            <a:r>
              <a:rPr lang="es-CR" altLang="es-MX" sz="1100" b="1" dirty="0" err="1"/>
              <a:t>Mother</a:t>
            </a:r>
            <a:r>
              <a:rPr lang="es-CR" altLang="es-MX" sz="1100" b="1" dirty="0"/>
              <a:t>!!</a:t>
            </a:r>
          </a:p>
        </p:txBody>
      </p:sp>
      <p:pic>
        <p:nvPicPr>
          <p:cNvPr id="20" name="Picture 1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734544" y="-46808"/>
            <a:ext cx="835915" cy="737396"/>
          </a:xfrm>
          <a:prstGeom prst="rect">
            <a:avLst/>
          </a:prstGeom>
        </p:spPr>
      </p:pic>
      <p:sp>
        <p:nvSpPr>
          <p:cNvPr id="22" name="Rectangle 21"/>
          <p:cNvSpPr/>
          <p:nvPr/>
        </p:nvSpPr>
        <p:spPr>
          <a:xfrm>
            <a:off x="1242541" y="614490"/>
            <a:ext cx="4492003" cy="369332"/>
          </a:xfrm>
          <a:prstGeom prst="rect">
            <a:avLst/>
          </a:prstGeom>
        </p:spPr>
        <p:txBody>
          <a:bodyPr wrap="square">
            <a:spAutoFit/>
          </a:bodyPr>
          <a:lstStyle/>
          <a:p>
            <a:pPr algn="ctr" eaLnBrk="1" hangingPunct="1"/>
            <a:r>
              <a:rPr lang="es-CR" altLang="es-MX" u="sng" dirty="0" err="1">
                <a:latin typeface="Franklin Gothic Medium" panose="020B0603020102020204" pitchFamily="34" charset="0"/>
                <a:ea typeface="Kozuka Gothic Pr6N L" panose="020B0200000000000000" pitchFamily="34" charset="-128"/>
                <a:cs typeface="Gisha" panose="020B0502040204020203" pitchFamily="34" charset="-79"/>
              </a:rPr>
              <a:t>Lesson</a:t>
            </a:r>
            <a:r>
              <a:rPr lang="es-CR" altLang="es-MX" u="sng" dirty="0">
                <a:latin typeface="Franklin Gothic Medium" panose="020B0603020102020204" pitchFamily="34" charset="0"/>
                <a:ea typeface="Kozuka Gothic Pr6N L" panose="020B0200000000000000" pitchFamily="34" charset="-128"/>
                <a:cs typeface="Gisha" panose="020B0502040204020203" pitchFamily="34" charset="-79"/>
              </a:rPr>
              <a:t> #375 </a:t>
            </a:r>
            <a:r>
              <a:rPr lang="es-CR" altLang="es-MX" u="sng" dirty="0" err="1">
                <a:latin typeface="Franklin Gothic Medium" panose="020B0603020102020204" pitchFamily="34" charset="0"/>
                <a:ea typeface="Kozuka Gothic Pr6N L" panose="020B0200000000000000" pitchFamily="34" charset="-128"/>
                <a:cs typeface="Gisha" panose="020B0502040204020203" pitchFamily="34" charset="-79"/>
              </a:rPr>
              <a:t>The</a:t>
            </a:r>
            <a:r>
              <a:rPr lang="es-CR" altLang="es-MX" u="sng" dirty="0">
                <a:latin typeface="Franklin Gothic Medium" panose="020B0603020102020204" pitchFamily="34" charset="0"/>
                <a:ea typeface="Kozuka Gothic Pr6N L" panose="020B0200000000000000" pitchFamily="34" charset="-128"/>
                <a:cs typeface="Gisha" panose="020B0502040204020203" pitchFamily="34" charset="-79"/>
              </a:rPr>
              <a:t> </a:t>
            </a:r>
            <a:r>
              <a:rPr lang="es-CR" altLang="es-MX" u="sng" dirty="0" err="1">
                <a:latin typeface="Franklin Gothic Medium" panose="020B0603020102020204" pitchFamily="34" charset="0"/>
                <a:ea typeface="Kozuka Gothic Pr6N L" panose="020B0200000000000000" pitchFamily="34" charset="-128"/>
                <a:cs typeface="Gisha" panose="020B0502040204020203" pitchFamily="34" charset="-79"/>
              </a:rPr>
              <a:t>Chosen</a:t>
            </a:r>
            <a:r>
              <a:rPr lang="es-CR" altLang="es-MX" u="sng" dirty="0">
                <a:latin typeface="Franklin Gothic Medium" panose="020B0603020102020204" pitchFamily="34" charset="0"/>
                <a:ea typeface="Kozuka Gothic Pr6N L" panose="020B0200000000000000" pitchFamily="34" charset="-128"/>
                <a:cs typeface="Gisha" panose="020B0502040204020203" pitchFamily="34" charset="-79"/>
              </a:rPr>
              <a:t> People </a:t>
            </a:r>
            <a:r>
              <a:rPr lang="es-CR" altLang="es-MX" u="sng" dirty="0" err="1">
                <a:latin typeface="Franklin Gothic Medium" panose="020B0603020102020204" pitchFamily="34" charset="0"/>
                <a:ea typeface="Kozuka Gothic Pr6N L" panose="020B0200000000000000" pitchFamily="34" charset="-128"/>
                <a:cs typeface="Gisha" panose="020B0502040204020203" pitchFamily="34" charset="-79"/>
              </a:rPr>
              <a:t>of</a:t>
            </a:r>
            <a:r>
              <a:rPr lang="es-CR" altLang="es-MX" u="sng" dirty="0">
                <a:latin typeface="Franklin Gothic Medium" panose="020B0603020102020204" pitchFamily="34" charset="0"/>
                <a:ea typeface="Kozuka Gothic Pr6N L" panose="020B0200000000000000" pitchFamily="34" charset="-128"/>
                <a:cs typeface="Gisha" panose="020B0502040204020203" pitchFamily="34" charset="-79"/>
              </a:rPr>
              <a:t> </a:t>
            </a:r>
            <a:r>
              <a:rPr lang="es-CR" altLang="es-MX" u="sng" dirty="0" err="1">
                <a:latin typeface="Franklin Gothic Medium" panose="020B0603020102020204" pitchFamily="34" charset="0"/>
                <a:ea typeface="Kozuka Gothic Pr6N L" panose="020B0200000000000000" pitchFamily="34" charset="-128"/>
                <a:cs typeface="Gisha" panose="020B0502040204020203" pitchFamily="34" charset="-79"/>
              </a:rPr>
              <a:t>God</a:t>
            </a:r>
            <a:r>
              <a:rPr lang="es-CR" altLang="es-MX" u="sng" dirty="0">
                <a:latin typeface="Franklin Gothic Medium" panose="020B0603020102020204" pitchFamily="34" charset="0"/>
                <a:ea typeface="Kozuka Gothic Pr6N L" panose="020B0200000000000000" pitchFamily="34" charset="-128"/>
                <a:cs typeface="Gisha" panose="020B0502040204020203" pitchFamily="34" charset="-79"/>
              </a:rPr>
              <a:t> </a:t>
            </a:r>
          </a:p>
        </p:txBody>
      </p:sp>
      <p:pic>
        <p:nvPicPr>
          <p:cNvPr id="13" name="Picture 12">
            <a:extLst>
              <a:ext uri="{FF2B5EF4-FFF2-40B4-BE49-F238E27FC236}">
                <a16:creationId xmlns:a16="http://schemas.microsoft.com/office/drawing/2014/main" id="{F6248AEF-3C93-4C0B-9871-EA7C2B10FFE6}"/>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129478" y="8570794"/>
            <a:ext cx="686941" cy="573205"/>
          </a:xfrm>
          <a:prstGeom prst="rect">
            <a:avLst/>
          </a:prstGeom>
        </p:spPr>
      </p:pic>
      <p:pic>
        <p:nvPicPr>
          <p:cNvPr id="14" name="Picture 13">
            <a:extLst>
              <a:ext uri="{FF2B5EF4-FFF2-40B4-BE49-F238E27FC236}">
                <a16:creationId xmlns:a16="http://schemas.microsoft.com/office/drawing/2014/main" id="{1CA61B65-F12E-4EF1-8902-340B5F03664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9624" y="8570794"/>
            <a:ext cx="686941" cy="573206"/>
          </a:xfrm>
          <a:prstGeom prst="rect">
            <a:avLst/>
          </a:prstGeom>
        </p:spPr>
      </p:pic>
      <p:pic>
        <p:nvPicPr>
          <p:cNvPr id="15" name="Picture 14">
            <a:extLst>
              <a:ext uri="{FF2B5EF4-FFF2-40B4-BE49-F238E27FC236}">
                <a16:creationId xmlns:a16="http://schemas.microsoft.com/office/drawing/2014/main" id="{6574B0C6-246B-4B0E-9D05-D4BA3505F95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860542" y="4754945"/>
            <a:ext cx="1136915" cy="393119"/>
          </a:xfrm>
          <a:prstGeom prst="rect">
            <a:avLst/>
          </a:prstGeom>
        </p:spPr>
      </p:pic>
    </p:spTree>
    <p:extLst>
      <p:ext uri="{BB962C8B-B14F-4D97-AF65-F5344CB8AC3E}">
        <p14:creationId xmlns:p14="http://schemas.microsoft.com/office/powerpoint/2010/main" val="303652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a:extLst>
              <a:ext uri="{FF2B5EF4-FFF2-40B4-BE49-F238E27FC236}">
                <a16:creationId xmlns:a16="http://schemas.microsoft.com/office/drawing/2014/main" id="{3AD4FFF8-9673-4982-9922-969ED4F64EA2}"/>
              </a:ext>
            </a:extLst>
          </p:cNvPr>
          <p:cNvPicPr>
            <a:picLocks noChangeAspect="1" noChangeArrowheads="1"/>
          </p:cNvPicPr>
          <p:nvPr/>
        </p:nvPicPr>
        <p:blipFill rotWithShape="1">
          <a:blip r:embed="rId2" cstate="print">
            <a:clrChange>
              <a:clrFrom>
                <a:srgbClr val="000000"/>
              </a:clrFrom>
              <a:clrTo>
                <a:srgbClr val="000000">
                  <a:alpha val="0"/>
                </a:srgbClr>
              </a:clrTo>
            </a:clrChange>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344842" y="6062"/>
            <a:ext cx="5172390"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16625" y="1691680"/>
            <a:ext cx="6617149" cy="5693866"/>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Instructions for the class:</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Make copies of pages 1 and 3 for the younger children</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Make copies of pages 1 and 4 for the older children.</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The collaborator gives a brief introduction to the topic  </a:t>
            </a:r>
            <a:endParaRPr lang="en-US" sz="1400" dirty="0">
              <a:solidFill>
                <a:srgbClr val="FF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You can ask the following questions to reinforce the topic: </a:t>
            </a:r>
            <a:endParaRPr lang="en-US" sz="1400" dirty="0">
              <a:solidFill>
                <a:srgbClr val="F26A1E"/>
              </a:solidFill>
              <a:latin typeface="Arial" panose="020B0604020202020204" pitchFamily="34" charset="0"/>
              <a:cs typeface="Arial" panose="020B0604020202020204" pitchFamily="34" charset="0"/>
            </a:endParaRPr>
          </a:p>
          <a:p>
            <a:pPr marL="631825" indent="-342900">
              <a:buFont typeface="+mj-lt"/>
              <a:buAutoNum type="arabicPeriod"/>
            </a:pPr>
            <a:r>
              <a:rPr lang="en-US" sz="1400" dirty="0">
                <a:latin typeface="Arial" panose="020B0604020202020204" pitchFamily="34" charset="0"/>
                <a:cs typeface="Arial" panose="020B0604020202020204" pitchFamily="34" charset="0"/>
              </a:rPr>
              <a:t>Why were we chosen to be the Chosen People of God? </a:t>
            </a:r>
            <a:r>
              <a:rPr lang="en-US" sz="1400" b="1" dirty="0">
                <a:solidFill>
                  <a:srgbClr val="FF33CC"/>
                </a:solidFill>
                <a:latin typeface="Arial" panose="020B0604020202020204" pitchFamily="34" charset="0"/>
                <a:cs typeface="Arial" panose="020B0604020202020204" pitchFamily="34" charset="0"/>
              </a:rPr>
              <a:t>Because when Christ Lisbet gave Her life for us in Her Second Coming, we obeyed everything that She commanded of us. Also, so we would take much fruit to God and so that Fruit Remained and everything we ask the Father in the name Lisbet, He gives us.  </a:t>
            </a:r>
          </a:p>
          <a:p>
            <a:pPr marL="631825" indent="-342900">
              <a:buFont typeface="+mj-lt"/>
              <a:buAutoNum type="arabicPeriod"/>
            </a:pPr>
            <a:r>
              <a:rPr lang="en-US" sz="1400" dirty="0">
                <a:latin typeface="Arial" panose="020B0604020202020204" pitchFamily="34" charset="0"/>
                <a:cs typeface="Arial" panose="020B0604020202020204" pitchFamily="34" charset="0"/>
              </a:rPr>
              <a:t>What does it mean to love one another?</a:t>
            </a:r>
            <a:r>
              <a:rPr lang="en-US" sz="1400" b="1" dirty="0">
                <a:solidFill>
                  <a:srgbClr val="FF33CC"/>
                </a:solidFill>
                <a:latin typeface="Arial" panose="020B0604020202020204" pitchFamily="34" charset="0"/>
                <a:cs typeface="Arial" panose="020B0604020202020204" pitchFamily="34" charset="0"/>
              </a:rPr>
              <a:t> To reconcile, with Love, with our older brother in the mind. </a:t>
            </a:r>
          </a:p>
          <a:p>
            <a:pPr marL="631825" indent="-342900">
              <a:buFont typeface="+mj-lt"/>
              <a:buAutoNum type="arabicPeriod"/>
            </a:pPr>
            <a:r>
              <a:rPr lang="en-US" sz="1400" dirty="0">
                <a:latin typeface="Arial" panose="020B0604020202020204" pitchFamily="34" charset="0"/>
                <a:cs typeface="Arial" panose="020B0604020202020204" pitchFamily="34" charset="0"/>
              </a:rPr>
              <a:t>Why does Christ say She is our Friend?</a:t>
            </a:r>
            <a:r>
              <a:rPr lang="en-US" sz="1400" b="1" dirty="0">
                <a:solidFill>
                  <a:srgbClr val="0070C0"/>
                </a:solidFill>
                <a:latin typeface="Arial" panose="020B0604020202020204" pitchFamily="34" charset="0"/>
                <a:cs typeface="Arial" panose="020B0604020202020204" pitchFamily="34" charset="0"/>
              </a:rPr>
              <a:t> </a:t>
            </a:r>
            <a:r>
              <a:rPr lang="en-US" sz="1400" b="1" dirty="0">
                <a:solidFill>
                  <a:srgbClr val="FF33CC"/>
                </a:solidFill>
                <a:latin typeface="Arial" panose="020B0604020202020204" pitchFamily="34" charset="0"/>
                <a:cs typeface="Arial" panose="020B0604020202020204" pitchFamily="34" charset="0"/>
              </a:rPr>
              <a:t>Because She has told us every thing She has Heard from God the Father Melquisedec. She doesn’t hide anything from us. She speaks with Truth and explains everything that was written. </a:t>
            </a:r>
            <a:endParaRPr lang="en-US" sz="1400" dirty="0">
              <a:solidFill>
                <a:srgbClr val="FF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altLang="es-MX" sz="1400" dirty="0">
                <a:latin typeface="Arial" panose="020B0604020202020204" pitchFamily="34" charset="0"/>
                <a:cs typeface="Arial" panose="020B0604020202020204" pitchFamily="34" charset="0"/>
              </a:rPr>
              <a:t>The collaborator should motivate the children to answer the questions while the timer is on the screen.</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It is recommended for the children to review the lesson during the week</a:t>
            </a:r>
            <a:r>
              <a:rPr lang="en-US" altLang="es-MX" sz="1400" dirty="0">
                <a:latin typeface="Arial" panose="020B0604020202020204" pitchFamily="34" charset="0"/>
                <a:cs typeface="Arial" panose="020B0604020202020204" pitchFamily="34" charset="0"/>
              </a:rPr>
              <a:t>.</a:t>
            </a:r>
          </a:p>
          <a:p>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Activity: </a:t>
            </a:r>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The children will color the drawing on page 3.</a:t>
            </a:r>
          </a:p>
          <a:p>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Materials:	</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Colored pencils/crayons</a:t>
            </a:r>
          </a:p>
        </p:txBody>
      </p:sp>
      <p:sp>
        <p:nvSpPr>
          <p:cNvPr id="7" name="68 Rectángulo"/>
          <p:cNvSpPr>
            <a:spLocks noChangeArrowheads="1"/>
          </p:cNvSpPr>
          <p:nvPr/>
        </p:nvSpPr>
        <p:spPr bwMode="auto">
          <a:xfrm>
            <a:off x="1803118" y="1284473"/>
            <a:ext cx="3244161" cy="307777"/>
          </a:xfrm>
          <a:prstGeom prst="rect">
            <a:avLst/>
          </a:prstGeom>
          <a:noFill/>
          <a:ln w="9525">
            <a:noFill/>
            <a:miter lim="800000"/>
            <a:headEnd/>
            <a:tailEnd/>
          </a:ln>
        </p:spPr>
        <p:txBody>
          <a:bodyPr wrap="square">
            <a:spAutoFit/>
          </a:bodyPr>
          <a:lstStyle/>
          <a:p>
            <a:pPr algn="ctr" eaLnBrk="1" hangingPunct="1"/>
            <a:r>
              <a:rPr lang="es-CR" altLang="es-MX" sz="1400" dirty="0">
                <a:latin typeface="Century Gothic" panose="020B0502020202020204" pitchFamily="34" charset="0"/>
                <a:cs typeface="Arial" panose="020B0604020202020204" pitchFamily="34" charset="0"/>
              </a:rPr>
              <a:t>Page </a:t>
            </a:r>
            <a:r>
              <a:rPr lang="es-CR" altLang="es-MX" sz="1400" dirty="0" err="1">
                <a:latin typeface="Century Gothic" panose="020B0502020202020204" pitchFamily="34" charset="0"/>
                <a:cs typeface="Arial" panose="020B0604020202020204" pitchFamily="34" charset="0"/>
              </a:rPr>
              <a:t>for</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the</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Collaborator</a:t>
            </a:r>
            <a:r>
              <a:rPr lang="es-CR" altLang="es-MX" sz="1400" dirty="0">
                <a:latin typeface="Century Gothic" panose="020B0502020202020204" pitchFamily="34" charset="0"/>
                <a:cs typeface="Arial" panose="020B0604020202020204" pitchFamily="34" charset="0"/>
              </a:rPr>
              <a:t>/</a:t>
            </a:r>
            <a:r>
              <a:rPr lang="es-CR" altLang="es-MX" sz="1400" dirty="0" err="1">
                <a:latin typeface="Century Gothic" panose="020B0502020202020204" pitchFamily="34" charset="0"/>
                <a:cs typeface="Arial" panose="020B0604020202020204" pitchFamily="34" charset="0"/>
              </a:rPr>
              <a:t>Parents</a:t>
            </a:r>
            <a:endParaRPr lang="es-CR" altLang="es-MX" sz="1400" dirty="0">
              <a:latin typeface="Century Gothic" panose="020B0502020202020204" pitchFamily="34" charset="0"/>
              <a:cs typeface="Arial" panose="020B0604020202020204" pitchFamily="34" charset="0"/>
            </a:endParaRPr>
          </a:p>
        </p:txBody>
      </p:sp>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15979" y="90188"/>
            <a:ext cx="835915" cy="737396"/>
          </a:xfrm>
          <a:prstGeom prst="rect">
            <a:avLst/>
          </a:prstGeom>
        </p:spPr>
      </p:pic>
      <p:sp>
        <p:nvSpPr>
          <p:cNvPr id="10" name="Rectangle 9">
            <a:extLst>
              <a:ext uri="{FF2B5EF4-FFF2-40B4-BE49-F238E27FC236}">
                <a16:creationId xmlns:a16="http://schemas.microsoft.com/office/drawing/2014/main" id="{2850E123-54DB-42CA-B977-0605E11080D3}"/>
              </a:ext>
            </a:extLst>
          </p:cNvPr>
          <p:cNvSpPr/>
          <p:nvPr/>
        </p:nvSpPr>
        <p:spPr>
          <a:xfrm>
            <a:off x="1242541" y="614490"/>
            <a:ext cx="4492003" cy="369332"/>
          </a:xfrm>
          <a:prstGeom prst="rect">
            <a:avLst/>
          </a:prstGeom>
        </p:spPr>
        <p:txBody>
          <a:bodyPr wrap="square">
            <a:spAutoFit/>
          </a:bodyPr>
          <a:lstStyle/>
          <a:p>
            <a:pPr algn="ctr" eaLnBrk="1" hangingPunct="1"/>
            <a:r>
              <a:rPr lang="es-CR" altLang="es-MX" u="sng" dirty="0" err="1">
                <a:latin typeface="Franklin Gothic Medium" panose="020B0603020102020204" pitchFamily="34" charset="0"/>
                <a:ea typeface="Kozuka Gothic Pr6N L" panose="020B0200000000000000" pitchFamily="34" charset="-128"/>
                <a:cs typeface="Gisha" panose="020B0502040204020203" pitchFamily="34" charset="-79"/>
              </a:rPr>
              <a:t>Lesson</a:t>
            </a:r>
            <a:r>
              <a:rPr lang="es-CR" altLang="es-MX" u="sng" dirty="0">
                <a:latin typeface="Franklin Gothic Medium" panose="020B0603020102020204" pitchFamily="34" charset="0"/>
                <a:ea typeface="Kozuka Gothic Pr6N L" panose="020B0200000000000000" pitchFamily="34" charset="-128"/>
                <a:cs typeface="Gisha" panose="020B0502040204020203" pitchFamily="34" charset="-79"/>
              </a:rPr>
              <a:t> #375 </a:t>
            </a:r>
            <a:r>
              <a:rPr lang="es-CR" altLang="es-MX" u="sng" dirty="0" err="1">
                <a:latin typeface="Franklin Gothic Medium" panose="020B0603020102020204" pitchFamily="34" charset="0"/>
                <a:ea typeface="Kozuka Gothic Pr6N L" panose="020B0200000000000000" pitchFamily="34" charset="-128"/>
                <a:cs typeface="Gisha" panose="020B0502040204020203" pitchFamily="34" charset="-79"/>
              </a:rPr>
              <a:t>The</a:t>
            </a:r>
            <a:r>
              <a:rPr lang="es-CR" altLang="es-MX" u="sng" dirty="0">
                <a:latin typeface="Franklin Gothic Medium" panose="020B0603020102020204" pitchFamily="34" charset="0"/>
                <a:ea typeface="Kozuka Gothic Pr6N L" panose="020B0200000000000000" pitchFamily="34" charset="-128"/>
                <a:cs typeface="Gisha" panose="020B0502040204020203" pitchFamily="34" charset="-79"/>
              </a:rPr>
              <a:t> </a:t>
            </a:r>
            <a:r>
              <a:rPr lang="es-CR" altLang="es-MX" u="sng" dirty="0" err="1">
                <a:latin typeface="Franklin Gothic Medium" panose="020B0603020102020204" pitchFamily="34" charset="0"/>
                <a:ea typeface="Kozuka Gothic Pr6N L" panose="020B0200000000000000" pitchFamily="34" charset="-128"/>
                <a:cs typeface="Gisha" panose="020B0502040204020203" pitchFamily="34" charset="-79"/>
              </a:rPr>
              <a:t>Chosen</a:t>
            </a:r>
            <a:r>
              <a:rPr lang="es-CR" altLang="es-MX" u="sng" dirty="0">
                <a:latin typeface="Franklin Gothic Medium" panose="020B0603020102020204" pitchFamily="34" charset="0"/>
                <a:ea typeface="Kozuka Gothic Pr6N L" panose="020B0200000000000000" pitchFamily="34" charset="-128"/>
                <a:cs typeface="Gisha" panose="020B0502040204020203" pitchFamily="34" charset="-79"/>
              </a:rPr>
              <a:t> People </a:t>
            </a:r>
            <a:r>
              <a:rPr lang="es-CR" altLang="es-MX" u="sng" dirty="0" err="1">
                <a:latin typeface="Franklin Gothic Medium" panose="020B0603020102020204" pitchFamily="34" charset="0"/>
                <a:ea typeface="Kozuka Gothic Pr6N L" panose="020B0200000000000000" pitchFamily="34" charset="-128"/>
                <a:cs typeface="Gisha" panose="020B0502040204020203" pitchFamily="34" charset="-79"/>
              </a:rPr>
              <a:t>of</a:t>
            </a:r>
            <a:r>
              <a:rPr lang="es-CR" altLang="es-MX" u="sng" dirty="0">
                <a:latin typeface="Franklin Gothic Medium" panose="020B0603020102020204" pitchFamily="34" charset="0"/>
                <a:ea typeface="Kozuka Gothic Pr6N L" panose="020B0200000000000000" pitchFamily="34" charset="-128"/>
                <a:cs typeface="Gisha" panose="020B0502040204020203" pitchFamily="34" charset="-79"/>
              </a:rPr>
              <a:t> </a:t>
            </a:r>
            <a:r>
              <a:rPr lang="es-CR" altLang="es-MX" u="sng" dirty="0" err="1">
                <a:latin typeface="Franklin Gothic Medium" panose="020B0603020102020204" pitchFamily="34" charset="0"/>
                <a:ea typeface="Kozuka Gothic Pr6N L" panose="020B0200000000000000" pitchFamily="34" charset="-128"/>
                <a:cs typeface="Gisha" panose="020B0502040204020203" pitchFamily="34" charset="-79"/>
              </a:rPr>
              <a:t>God</a:t>
            </a:r>
            <a:r>
              <a:rPr lang="es-CR" altLang="es-MX" u="sng" dirty="0">
                <a:latin typeface="Franklin Gothic Medium" panose="020B0603020102020204" pitchFamily="34" charset="0"/>
                <a:ea typeface="Kozuka Gothic Pr6N L" panose="020B0200000000000000" pitchFamily="34" charset="-128"/>
                <a:cs typeface="Gisha" panose="020B0502040204020203" pitchFamily="34" charset="-79"/>
              </a:rPr>
              <a:t> </a:t>
            </a:r>
          </a:p>
        </p:txBody>
      </p:sp>
    </p:spTree>
    <p:extLst>
      <p:ext uri="{BB962C8B-B14F-4D97-AF65-F5344CB8AC3E}">
        <p14:creationId xmlns:p14="http://schemas.microsoft.com/office/powerpoint/2010/main" val="448747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DFFBAD38-3159-4FFB-8FFC-031236BF1D38}"/>
              </a:ext>
            </a:extLst>
          </p:cNvPr>
          <p:cNvPicPr>
            <a:picLocks noChangeAspect="1" noChangeArrowheads="1"/>
          </p:cNvPicPr>
          <p:nvPr/>
        </p:nvPicPr>
        <p:blipFill rotWithShape="1">
          <a:blip r:embed="rId2" cstate="print">
            <a:clrChange>
              <a:clrFrom>
                <a:srgbClr val="000000"/>
              </a:clrFrom>
              <a:clrTo>
                <a:srgbClr val="000000">
                  <a:alpha val="0"/>
                </a:srgbClr>
              </a:clrTo>
            </a:clrChange>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344842" y="6062"/>
            <a:ext cx="5172390"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15">
            <a:extLst>
              <a:ext uri="{FF2B5EF4-FFF2-40B4-BE49-F238E27FC236}">
                <a16:creationId xmlns:a16="http://schemas.microsoft.com/office/drawing/2014/main" id="{C0E92EC3-E644-4722-9368-BB0E9BC9878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05264" y="88938"/>
            <a:ext cx="835915" cy="737396"/>
          </a:xfrm>
          <a:prstGeom prst="rect">
            <a:avLst/>
          </a:prstGeom>
        </p:spPr>
      </p:pic>
      <p:sp>
        <p:nvSpPr>
          <p:cNvPr id="6" name="Rectangle 5">
            <a:extLst>
              <a:ext uri="{FF2B5EF4-FFF2-40B4-BE49-F238E27FC236}">
                <a16:creationId xmlns:a16="http://schemas.microsoft.com/office/drawing/2014/main" id="{E285FC76-5A15-4747-954B-C971793F5FA0}"/>
              </a:ext>
            </a:extLst>
          </p:cNvPr>
          <p:cNvSpPr/>
          <p:nvPr/>
        </p:nvSpPr>
        <p:spPr>
          <a:xfrm>
            <a:off x="1242541" y="614490"/>
            <a:ext cx="4492003" cy="369332"/>
          </a:xfrm>
          <a:prstGeom prst="rect">
            <a:avLst/>
          </a:prstGeom>
        </p:spPr>
        <p:txBody>
          <a:bodyPr wrap="square">
            <a:spAutoFit/>
          </a:bodyPr>
          <a:lstStyle/>
          <a:p>
            <a:pPr algn="ctr" eaLnBrk="1" hangingPunct="1"/>
            <a:r>
              <a:rPr lang="es-CR" altLang="es-MX" u="sng" dirty="0" err="1">
                <a:latin typeface="Franklin Gothic Medium" panose="020B0603020102020204" pitchFamily="34" charset="0"/>
                <a:ea typeface="Kozuka Gothic Pr6N L" panose="020B0200000000000000" pitchFamily="34" charset="-128"/>
                <a:cs typeface="Gisha" panose="020B0502040204020203" pitchFamily="34" charset="-79"/>
              </a:rPr>
              <a:t>Lesson</a:t>
            </a:r>
            <a:r>
              <a:rPr lang="es-CR" altLang="es-MX" u="sng" dirty="0">
                <a:latin typeface="Franklin Gothic Medium" panose="020B0603020102020204" pitchFamily="34" charset="0"/>
                <a:ea typeface="Kozuka Gothic Pr6N L" panose="020B0200000000000000" pitchFamily="34" charset="-128"/>
                <a:cs typeface="Gisha" panose="020B0502040204020203" pitchFamily="34" charset="-79"/>
              </a:rPr>
              <a:t> #375 </a:t>
            </a:r>
            <a:r>
              <a:rPr lang="es-CR" altLang="es-MX" u="sng" dirty="0" err="1">
                <a:latin typeface="Franklin Gothic Medium" panose="020B0603020102020204" pitchFamily="34" charset="0"/>
                <a:ea typeface="Kozuka Gothic Pr6N L" panose="020B0200000000000000" pitchFamily="34" charset="-128"/>
                <a:cs typeface="Gisha" panose="020B0502040204020203" pitchFamily="34" charset="-79"/>
              </a:rPr>
              <a:t>The</a:t>
            </a:r>
            <a:r>
              <a:rPr lang="es-CR" altLang="es-MX" u="sng" dirty="0">
                <a:latin typeface="Franklin Gothic Medium" panose="020B0603020102020204" pitchFamily="34" charset="0"/>
                <a:ea typeface="Kozuka Gothic Pr6N L" panose="020B0200000000000000" pitchFamily="34" charset="-128"/>
                <a:cs typeface="Gisha" panose="020B0502040204020203" pitchFamily="34" charset="-79"/>
              </a:rPr>
              <a:t> </a:t>
            </a:r>
            <a:r>
              <a:rPr lang="es-CR" altLang="es-MX" u="sng" dirty="0" err="1">
                <a:latin typeface="Franklin Gothic Medium" panose="020B0603020102020204" pitchFamily="34" charset="0"/>
                <a:ea typeface="Kozuka Gothic Pr6N L" panose="020B0200000000000000" pitchFamily="34" charset="-128"/>
                <a:cs typeface="Gisha" panose="020B0502040204020203" pitchFamily="34" charset="-79"/>
              </a:rPr>
              <a:t>Chosen</a:t>
            </a:r>
            <a:r>
              <a:rPr lang="es-CR" altLang="es-MX" u="sng" dirty="0">
                <a:latin typeface="Franklin Gothic Medium" panose="020B0603020102020204" pitchFamily="34" charset="0"/>
                <a:ea typeface="Kozuka Gothic Pr6N L" panose="020B0200000000000000" pitchFamily="34" charset="-128"/>
                <a:cs typeface="Gisha" panose="020B0502040204020203" pitchFamily="34" charset="-79"/>
              </a:rPr>
              <a:t> People </a:t>
            </a:r>
            <a:r>
              <a:rPr lang="es-CR" altLang="es-MX" u="sng" dirty="0" err="1">
                <a:latin typeface="Franklin Gothic Medium" panose="020B0603020102020204" pitchFamily="34" charset="0"/>
                <a:ea typeface="Kozuka Gothic Pr6N L" panose="020B0200000000000000" pitchFamily="34" charset="-128"/>
                <a:cs typeface="Gisha" panose="020B0502040204020203" pitchFamily="34" charset="-79"/>
              </a:rPr>
              <a:t>of</a:t>
            </a:r>
            <a:r>
              <a:rPr lang="es-CR" altLang="es-MX" u="sng" dirty="0">
                <a:latin typeface="Franklin Gothic Medium" panose="020B0603020102020204" pitchFamily="34" charset="0"/>
                <a:ea typeface="Kozuka Gothic Pr6N L" panose="020B0200000000000000" pitchFamily="34" charset="-128"/>
                <a:cs typeface="Gisha" panose="020B0502040204020203" pitchFamily="34" charset="-79"/>
              </a:rPr>
              <a:t> </a:t>
            </a:r>
            <a:r>
              <a:rPr lang="es-CR" altLang="es-MX" u="sng" dirty="0" err="1">
                <a:latin typeface="Franklin Gothic Medium" panose="020B0603020102020204" pitchFamily="34" charset="0"/>
                <a:ea typeface="Kozuka Gothic Pr6N L" panose="020B0200000000000000" pitchFamily="34" charset="-128"/>
                <a:cs typeface="Gisha" panose="020B0502040204020203" pitchFamily="34" charset="-79"/>
              </a:rPr>
              <a:t>God</a:t>
            </a:r>
            <a:r>
              <a:rPr lang="es-CR" altLang="es-MX" u="sng" dirty="0">
                <a:latin typeface="Franklin Gothic Medium" panose="020B0603020102020204" pitchFamily="34" charset="0"/>
                <a:ea typeface="Kozuka Gothic Pr6N L" panose="020B0200000000000000" pitchFamily="34" charset="-128"/>
                <a:cs typeface="Gisha" panose="020B0502040204020203" pitchFamily="34" charset="-79"/>
              </a:rPr>
              <a:t> </a:t>
            </a:r>
          </a:p>
        </p:txBody>
      </p:sp>
      <p:pic>
        <p:nvPicPr>
          <p:cNvPr id="3" name="Picture 2" descr="A picture containing diagram&#10;&#10;Description automatically generated">
            <a:extLst>
              <a:ext uri="{FF2B5EF4-FFF2-40B4-BE49-F238E27FC236}">
                <a16:creationId xmlns:a16="http://schemas.microsoft.com/office/drawing/2014/main" id="{664FE082-3778-462D-BF2F-B9198D997A2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9209" y="1174981"/>
            <a:ext cx="6418665" cy="7880081"/>
          </a:xfrm>
          <a:prstGeom prst="rect">
            <a:avLst/>
          </a:prstGeom>
        </p:spPr>
      </p:pic>
    </p:spTree>
    <p:extLst>
      <p:ext uri="{BB962C8B-B14F-4D97-AF65-F5344CB8AC3E}">
        <p14:creationId xmlns:p14="http://schemas.microsoft.com/office/powerpoint/2010/main" val="4220645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a:extLst>
              <a:ext uri="{FF2B5EF4-FFF2-40B4-BE49-F238E27FC236}">
                <a16:creationId xmlns:a16="http://schemas.microsoft.com/office/drawing/2014/main" id="{1C3B5779-A64D-4EFB-AF01-5B77105B50FF}"/>
              </a:ext>
            </a:extLst>
          </p:cNvPr>
          <p:cNvPicPr>
            <a:picLocks noChangeAspect="1" noChangeArrowheads="1"/>
          </p:cNvPicPr>
          <p:nvPr/>
        </p:nvPicPr>
        <p:blipFill rotWithShape="1">
          <a:blip r:embed="rId2" cstate="print">
            <a:clrChange>
              <a:clrFrom>
                <a:srgbClr val="000000"/>
              </a:clrFrom>
              <a:clrTo>
                <a:srgbClr val="000000">
                  <a:alpha val="0"/>
                </a:srgbClr>
              </a:clrTo>
            </a:clrChange>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344842" y="6062"/>
            <a:ext cx="5172390"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15979" y="90188"/>
            <a:ext cx="835915" cy="737396"/>
          </a:xfrm>
          <a:prstGeom prst="rect">
            <a:avLst/>
          </a:prstGeom>
        </p:spPr>
      </p:pic>
      <p:sp>
        <p:nvSpPr>
          <p:cNvPr id="2" name="Rectangle 2"/>
          <p:cNvSpPr>
            <a:spLocks noChangeArrowheads="1"/>
          </p:cNvSpPr>
          <p:nvPr/>
        </p:nvSpPr>
        <p:spPr bwMode="auto">
          <a:xfrm>
            <a:off x="831012" y="-1800200"/>
            <a:ext cx="573895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9" name="Rectangle 8">
            <a:extLst>
              <a:ext uri="{FF2B5EF4-FFF2-40B4-BE49-F238E27FC236}">
                <a16:creationId xmlns:a16="http://schemas.microsoft.com/office/drawing/2014/main" id="{4538483B-6131-49C2-AFDB-A7B18020C1A2}"/>
              </a:ext>
            </a:extLst>
          </p:cNvPr>
          <p:cNvSpPr/>
          <p:nvPr/>
        </p:nvSpPr>
        <p:spPr>
          <a:xfrm>
            <a:off x="1242541" y="614490"/>
            <a:ext cx="4492003" cy="369332"/>
          </a:xfrm>
          <a:prstGeom prst="rect">
            <a:avLst/>
          </a:prstGeom>
        </p:spPr>
        <p:txBody>
          <a:bodyPr wrap="square">
            <a:spAutoFit/>
          </a:bodyPr>
          <a:lstStyle/>
          <a:p>
            <a:pPr algn="ctr" eaLnBrk="1" hangingPunct="1"/>
            <a:r>
              <a:rPr lang="es-CR" altLang="es-MX" u="sng" dirty="0" err="1">
                <a:latin typeface="Franklin Gothic Medium" panose="020B0603020102020204" pitchFamily="34" charset="0"/>
                <a:ea typeface="Kozuka Gothic Pr6N L" panose="020B0200000000000000" pitchFamily="34" charset="-128"/>
                <a:cs typeface="Gisha" panose="020B0502040204020203" pitchFamily="34" charset="-79"/>
              </a:rPr>
              <a:t>Lesson</a:t>
            </a:r>
            <a:r>
              <a:rPr lang="es-CR" altLang="es-MX" u="sng" dirty="0">
                <a:latin typeface="Franklin Gothic Medium" panose="020B0603020102020204" pitchFamily="34" charset="0"/>
                <a:ea typeface="Kozuka Gothic Pr6N L" panose="020B0200000000000000" pitchFamily="34" charset="-128"/>
                <a:cs typeface="Gisha" panose="020B0502040204020203" pitchFamily="34" charset="-79"/>
              </a:rPr>
              <a:t> #375 </a:t>
            </a:r>
            <a:r>
              <a:rPr lang="es-CR" altLang="es-MX" u="sng" dirty="0" err="1">
                <a:latin typeface="Franklin Gothic Medium" panose="020B0603020102020204" pitchFamily="34" charset="0"/>
                <a:ea typeface="Kozuka Gothic Pr6N L" panose="020B0200000000000000" pitchFamily="34" charset="-128"/>
                <a:cs typeface="Gisha" panose="020B0502040204020203" pitchFamily="34" charset="-79"/>
              </a:rPr>
              <a:t>The</a:t>
            </a:r>
            <a:r>
              <a:rPr lang="es-CR" altLang="es-MX" u="sng" dirty="0">
                <a:latin typeface="Franklin Gothic Medium" panose="020B0603020102020204" pitchFamily="34" charset="0"/>
                <a:ea typeface="Kozuka Gothic Pr6N L" panose="020B0200000000000000" pitchFamily="34" charset="-128"/>
                <a:cs typeface="Gisha" panose="020B0502040204020203" pitchFamily="34" charset="-79"/>
              </a:rPr>
              <a:t> </a:t>
            </a:r>
            <a:r>
              <a:rPr lang="es-CR" altLang="es-MX" u="sng" dirty="0" err="1">
                <a:latin typeface="Franklin Gothic Medium" panose="020B0603020102020204" pitchFamily="34" charset="0"/>
                <a:ea typeface="Kozuka Gothic Pr6N L" panose="020B0200000000000000" pitchFamily="34" charset="-128"/>
                <a:cs typeface="Gisha" panose="020B0502040204020203" pitchFamily="34" charset="-79"/>
              </a:rPr>
              <a:t>Chosen</a:t>
            </a:r>
            <a:r>
              <a:rPr lang="es-CR" altLang="es-MX" u="sng" dirty="0">
                <a:latin typeface="Franklin Gothic Medium" panose="020B0603020102020204" pitchFamily="34" charset="0"/>
                <a:ea typeface="Kozuka Gothic Pr6N L" panose="020B0200000000000000" pitchFamily="34" charset="-128"/>
                <a:cs typeface="Gisha" panose="020B0502040204020203" pitchFamily="34" charset="-79"/>
              </a:rPr>
              <a:t> People </a:t>
            </a:r>
            <a:r>
              <a:rPr lang="es-CR" altLang="es-MX" u="sng" dirty="0" err="1">
                <a:latin typeface="Franklin Gothic Medium" panose="020B0603020102020204" pitchFamily="34" charset="0"/>
                <a:ea typeface="Kozuka Gothic Pr6N L" panose="020B0200000000000000" pitchFamily="34" charset="-128"/>
                <a:cs typeface="Gisha" panose="020B0502040204020203" pitchFamily="34" charset="-79"/>
              </a:rPr>
              <a:t>of</a:t>
            </a:r>
            <a:r>
              <a:rPr lang="es-CR" altLang="es-MX" u="sng" dirty="0">
                <a:latin typeface="Franklin Gothic Medium" panose="020B0603020102020204" pitchFamily="34" charset="0"/>
                <a:ea typeface="Kozuka Gothic Pr6N L" panose="020B0200000000000000" pitchFamily="34" charset="-128"/>
                <a:cs typeface="Gisha" panose="020B0502040204020203" pitchFamily="34" charset="-79"/>
              </a:rPr>
              <a:t> </a:t>
            </a:r>
            <a:r>
              <a:rPr lang="es-CR" altLang="es-MX" u="sng" dirty="0" err="1">
                <a:latin typeface="Franklin Gothic Medium" panose="020B0603020102020204" pitchFamily="34" charset="0"/>
                <a:ea typeface="Kozuka Gothic Pr6N L" panose="020B0200000000000000" pitchFamily="34" charset="-128"/>
                <a:cs typeface="Gisha" panose="020B0502040204020203" pitchFamily="34" charset="-79"/>
              </a:rPr>
              <a:t>God</a:t>
            </a:r>
            <a:r>
              <a:rPr lang="es-CR" altLang="es-MX" u="sng" dirty="0">
                <a:latin typeface="Franklin Gothic Medium" panose="020B0603020102020204" pitchFamily="34" charset="0"/>
                <a:ea typeface="Kozuka Gothic Pr6N L" panose="020B0200000000000000" pitchFamily="34" charset="-128"/>
                <a:cs typeface="Gisha" panose="020B0502040204020203" pitchFamily="34" charset="-79"/>
              </a:rPr>
              <a:t> </a:t>
            </a:r>
          </a:p>
        </p:txBody>
      </p:sp>
      <p:pic>
        <p:nvPicPr>
          <p:cNvPr id="6" name="Picture 5">
            <a:extLst>
              <a:ext uri="{FF2B5EF4-FFF2-40B4-BE49-F238E27FC236}">
                <a16:creationId xmlns:a16="http://schemas.microsoft.com/office/drawing/2014/main" id="{EA264ED9-03BA-4068-9F56-77173DA9A71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7424" y="983011"/>
            <a:ext cx="7416824" cy="9677925"/>
          </a:xfrm>
          <a:prstGeom prst="rect">
            <a:avLst/>
          </a:prstGeom>
        </p:spPr>
      </p:pic>
    </p:spTree>
    <p:extLst>
      <p:ext uri="{BB962C8B-B14F-4D97-AF65-F5344CB8AC3E}">
        <p14:creationId xmlns:p14="http://schemas.microsoft.com/office/powerpoint/2010/main" val="29389095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991255</TotalTime>
  <Words>725</Words>
  <Application>Microsoft Office PowerPoint</Application>
  <PresentationFormat>On-screen Show (4:3)</PresentationFormat>
  <Paragraphs>42</Paragraphs>
  <Slides>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Calibri Light</vt:lpstr>
      <vt:lpstr>Century Gothic</vt:lpstr>
      <vt:lpstr>Franklin Gothic Medium</vt:lpstr>
      <vt:lpstr>Gadugi</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Tanya Cobena</cp:lastModifiedBy>
  <cp:revision>7139</cp:revision>
  <cp:lastPrinted>2015-12-22T05:03:42Z</cp:lastPrinted>
  <dcterms:created xsi:type="dcterms:W3CDTF">2011-04-01T14:17:38Z</dcterms:created>
  <dcterms:modified xsi:type="dcterms:W3CDTF">2022-01-16T18:29:02Z</dcterms:modified>
</cp:coreProperties>
</file>