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  <Override PartName="/ppt/media/image2.png" ContentType="image/png"/>
  <Override PartName="/ppt/media/image3.gif" ContentType="image/gif"/>
  <Override PartName="/ppt/media/image8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jpeg" ContentType="image/jpe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</p:sldIdLst>
  <p:sldSz cx="6858000" cy="9144000"/>
  <p:notesSz cx="7010400" cy="9296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PE" sz="2480" spc="-1" strike="noStrike">
                <a:solidFill>
                  <a:srgbClr val="000000"/>
                </a:solidFill>
                <a:latin typeface="Calibri"/>
              </a:rPr>
              <a:t>Fai clic per spostare la diapositiva</a:t>
            </a:r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2DD63AF-8427-46F7-95D3-2A8C050002AA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ldImg"/>
          </p:nvPr>
        </p:nvSpPr>
        <p:spPr>
          <a:xfrm>
            <a:off x="2197080" y="696960"/>
            <a:ext cx="2615760" cy="3485880"/>
          </a:xfrm>
          <a:prstGeom prst="rect">
            <a:avLst/>
          </a:prstGeom>
        </p:spPr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01280" y="4415400"/>
            <a:ext cx="5607720" cy="418392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3971160" y="8829360"/>
            <a:ext cx="3036960" cy="465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56A7C8D-E432-47D0-B055-78CE32688C49}" type="slidenum">
              <a:rPr b="0" lang="it-IT" sz="1200" spc="-1" strike="noStrike">
                <a:solidFill>
                  <a:srgbClr val="000000"/>
                </a:solidFill>
                <a:latin typeface="Calibri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59148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1600" y="5464440"/>
            <a:ext cx="59148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1600" y="546444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2440" y="546444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71760" y="243432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471560" y="243432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71600" y="546444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71760" y="546444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471560" y="546444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1600" y="2434320"/>
            <a:ext cx="5914800" cy="5801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591480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71600" y="486720"/>
            <a:ext cx="5914800" cy="819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1600" y="546444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2440" y="546444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1600" y="5464440"/>
            <a:ext cx="59148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248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5914800" cy="5801400"/>
          </a:xfrm>
          <a:prstGeom prst="rect">
            <a:avLst/>
          </a:prstGeom>
        </p:spPr>
        <p:txBody>
          <a:bodyPr>
            <a:noAutofit/>
          </a:bodyPr>
          <a:p>
            <a:pPr marL="128520" indent="-128160">
              <a:lnSpc>
                <a:spcPct val="90000"/>
              </a:lnSpc>
              <a:spcBef>
                <a:spcPts val="56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58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  <a:p>
            <a:pPr lvl="1" marL="38592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35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s-PE" sz="1350" spc="-1" strike="noStrike">
              <a:solidFill>
                <a:srgbClr val="000000"/>
              </a:solidFill>
              <a:latin typeface="Calibri"/>
            </a:endParaRPr>
          </a:p>
          <a:p>
            <a:pPr lvl="2" marL="64296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13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s-PE" sz="1130" spc="-1" strike="noStrike">
              <a:solidFill>
                <a:srgbClr val="000000"/>
              </a:solidFill>
              <a:latin typeface="Calibri"/>
            </a:endParaRPr>
          </a:p>
          <a:p>
            <a:pPr lvl="3" marL="90000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2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s-PE" sz="1020" spc="-1" strike="noStrike">
              <a:solidFill>
                <a:srgbClr val="000000"/>
              </a:solidFill>
              <a:latin typeface="Calibri"/>
            </a:endParaRPr>
          </a:p>
          <a:p>
            <a:pPr lvl="4" marL="115740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2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s-PE" sz="10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7160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C6EC875-F8F4-4572-8CA2-36EFB097D5A7}" type="datetime">
              <a:rPr b="0" lang="es-PE" sz="680" spc="-1" strike="noStrike">
                <a:solidFill>
                  <a:srgbClr val="8b8b8b"/>
                </a:solidFill>
                <a:latin typeface="Calibri"/>
              </a:rPr>
              <a:t>14/02/21</a:t>
            </a:fld>
            <a:endParaRPr b="0" lang="it-IT" sz="68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271600" y="8475120"/>
            <a:ext cx="2314080" cy="4863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84344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F276FF8-B30F-40A7-9F08-EE1BEBEA621E}" type="slidenum">
              <a:rPr b="0" lang="es-PE" sz="68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68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slideLayout" Target="../slideLayouts/slideLayout1.xml"/><Relationship Id="rId9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jpeg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918000"/>
            <a:ext cx="2340360" cy="425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</a:rPr>
              <a:t>Per MelquisedecLisbet!!</a:t>
            </a:r>
            <a:endParaRPr b="0" lang="it-IT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</a:rPr>
              <a:t>Per nostro Padre e nostra Madre!!</a:t>
            </a:r>
            <a:endParaRPr b="0" lang="it-IT" sz="1100" spc="-1" strike="noStrike">
              <a:latin typeface="Arial"/>
            </a:endParaRPr>
          </a:p>
        </p:txBody>
      </p:sp>
      <p:pic>
        <p:nvPicPr>
          <p:cNvPr id="48" name="Picture 9" descr=""/>
          <p:cNvPicPr/>
          <p:nvPr/>
        </p:nvPicPr>
        <p:blipFill>
          <a:blip r:embed="rId1"/>
          <a:stretch/>
        </p:blipFill>
        <p:spPr>
          <a:xfrm>
            <a:off x="5846400" y="60840"/>
            <a:ext cx="835560" cy="578160"/>
          </a:xfrm>
          <a:prstGeom prst="rect">
            <a:avLst/>
          </a:prstGeom>
          <a:ln w="0">
            <a:noFill/>
          </a:ln>
        </p:spPr>
      </p:pic>
      <p:pic>
        <p:nvPicPr>
          <p:cNvPr id="49" name="Picture 11" descr=""/>
          <p:cNvPicPr/>
          <p:nvPr/>
        </p:nvPicPr>
        <p:blipFill>
          <a:blip r:embed="rId2"/>
          <a:stretch/>
        </p:blipFill>
        <p:spPr>
          <a:xfrm>
            <a:off x="447840" y="-684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50" name="CustomShape 2"/>
          <p:cNvSpPr/>
          <p:nvPr/>
        </p:nvSpPr>
        <p:spPr>
          <a:xfrm>
            <a:off x="1364040" y="672120"/>
            <a:ext cx="4896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Classe #327</a:t>
            </a: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 Una prodezza 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d’amore vero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175320" y="1326600"/>
            <a:ext cx="6506640" cy="7559280"/>
          </a:xfrm>
          <a:prstGeom prst="rect">
            <a:avLst/>
          </a:prstGeom>
          <a:noFill/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Santi angeli, oggi vediamo come il sacrificio di Cristo è stato il più bell’esempio del </a:t>
            </a:r>
            <a:endParaRPr b="0" lang="it-IT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Suo amore verso di noi. Cristo ci ricorda ciò che MelquisedecLisbet desiderano da noi. Ciò che Cristo Lisbet chiede è quello che Lei stessa ha dovuto fare e vivere, cioè il </a:t>
            </a:r>
            <a:endParaRPr b="0" lang="it-IT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Arial"/>
              </a:rPr>
              <a:t>Suo gran sacrificio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. </a:t>
            </a:r>
            <a:endParaRPr b="0" lang="it-IT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Cristo ci chiede che: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Lasciamo che sia Lei a governare la nostra vita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Non cerchiamo di fare ciò che noi crediamo sia meglio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Confidiamo in Lei TOTALMENTE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Viviamo nell’ Ordine di MelquisedecLisbet, 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Le diamo offerte di sacrificio vivo e santo, di giorno e di notte per arrivare ad essere un uomo perfetto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Non lasciamo che NESSUN dio estraneo occupi il tempio di MelquisedecLisbet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Ci esercitiamo nel Potere, Amore e Dominio Proprio che ci hanno dato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Parlamo di questa parola sempre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Non facciamo danno e che agiamo con decoro, risolvendo tutto con AMORE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Confidiamo in Lei sempre, che riposiamo e non facciamo niente di ciò che ci dice la mente carnale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Giudichiamo bene i nostri pensieri per non giudicare male nessuno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Facciamo azioni pure, rette e pulite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Agiamo con il Colpo di Spugna e Conto Nuovo e lo applichiamo alle nostre vite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Lasciamo che sia Cristo, il nostro Aiuto Idonea, a guidarci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Cristo ci dice che dobbiamo fare questo tutti i giorni, che è un allenamento forte.  Se ci sentiamo deboli, Lisbet, Il Gran IO SONO, ci darà nuove forze.  Se sentiamo che non possiamo riuscirci, Lei ci dà il Suo balsamo e saremo più che vincitori, possiamo Confidare in Lei.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Fratelli, possiamo confidare nel Grande Amore di Cristo Lisbet per noi.  Lei non ci deluderà mai.  Se le obbediamo in TUTTO e lasciamo che siano MelquisedecLisbet Coloro che governano la nostra vita, in cambio ci danno: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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Amore puro, genuino ed autentico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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Amore pieno di virtù di MelquisedecLisbet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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Apprenderemo ad essere prudenti, eleganti, cauti, modesti e sicuri</a:t>
            </a:r>
            <a:endParaRPr b="0" lang="it-IT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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La Vita Eterna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I Nostri Genitori fanno i miracoli secondo come confidiamo in MelquisedecLisbet, non ci dobbiamo preoccupare e possiamo dare a Cristo tutto ciò che ci preoccupa e vivere tranquilli. 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af419f"/>
                </a:solidFill>
                <a:latin typeface="Arial"/>
              </a:rPr>
              <a:t>Grazie Cristo Lisbet per il Tuo Grande atto d’Amore e perché Tu non mi deluderai mai.  Amen, Alleluia!</a:t>
            </a:r>
            <a:endParaRPr b="0" lang="it-IT" sz="1400" spc="-1" strike="noStrike">
              <a:latin typeface="Arial"/>
            </a:endParaRPr>
          </a:p>
        </p:txBody>
      </p:sp>
      <p:pic>
        <p:nvPicPr>
          <p:cNvPr id="52" name="Picture 7" descr=""/>
          <p:cNvPicPr/>
          <p:nvPr/>
        </p:nvPicPr>
        <p:blipFill>
          <a:blip r:embed="rId3"/>
          <a:stretch/>
        </p:blipFill>
        <p:spPr>
          <a:xfrm>
            <a:off x="5661360" y="4500000"/>
            <a:ext cx="1176120" cy="100764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12" descr=""/>
          <p:cNvPicPr/>
          <p:nvPr/>
        </p:nvPicPr>
        <p:blipFill>
          <a:blip r:embed="rId4"/>
          <a:stretch/>
        </p:blipFill>
        <p:spPr>
          <a:xfrm>
            <a:off x="19800" y="8670960"/>
            <a:ext cx="747000" cy="472680"/>
          </a:xfrm>
          <a:prstGeom prst="rect">
            <a:avLst/>
          </a:prstGeom>
          <a:ln w="0">
            <a:noFill/>
          </a:ln>
        </p:spPr>
      </p:pic>
      <p:pic>
        <p:nvPicPr>
          <p:cNvPr id="54" name="Picture 13" descr=""/>
          <p:cNvPicPr/>
          <p:nvPr/>
        </p:nvPicPr>
        <p:blipFill>
          <a:blip r:embed="rId5"/>
          <a:stretch/>
        </p:blipFill>
        <p:spPr>
          <a:xfrm>
            <a:off x="30960" y="1864440"/>
            <a:ext cx="652320" cy="386280"/>
          </a:xfrm>
          <a:prstGeom prst="rect">
            <a:avLst/>
          </a:prstGeom>
          <a:ln w="0">
            <a:noFill/>
          </a:ln>
        </p:spPr>
      </p:pic>
      <p:pic>
        <p:nvPicPr>
          <p:cNvPr id="55" name="Picture 14" descr=""/>
          <p:cNvPicPr/>
          <p:nvPr/>
        </p:nvPicPr>
        <p:blipFill>
          <a:blip r:embed="rId6"/>
          <a:stretch/>
        </p:blipFill>
        <p:spPr>
          <a:xfrm>
            <a:off x="6012720" y="869040"/>
            <a:ext cx="747000" cy="472680"/>
          </a:xfrm>
          <a:prstGeom prst="rect">
            <a:avLst/>
          </a:prstGeom>
          <a:ln w="0">
            <a:noFill/>
          </a:ln>
        </p:spPr>
      </p:pic>
      <p:pic>
        <p:nvPicPr>
          <p:cNvPr id="56" name="Picture 15" descr=""/>
          <p:cNvPicPr/>
          <p:nvPr/>
        </p:nvPicPr>
        <p:blipFill>
          <a:blip r:embed="rId7"/>
          <a:stretch/>
        </p:blipFill>
        <p:spPr>
          <a:xfrm>
            <a:off x="6044040" y="8639280"/>
            <a:ext cx="747000" cy="47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145440" y="2539080"/>
            <a:ext cx="6566760" cy="529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Arial"/>
              </a:rPr>
              <a:t>Istruzioni per la classe: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it-IT" sz="14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Fare copie delle pagine 1 e 3 per i bimbi più piccoli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Fare copie delle pagine 1 e 4 per i bambini più grandi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Il collaboratore/genitore dà una breve introduzione al tema e ricorda i seguenti significati: 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1" lang="it-IT" sz="1200" spc="-1" strike="noStrike" u="sng">
                <a:solidFill>
                  <a:srgbClr val="000000"/>
                </a:solidFill>
                <a:uFillTx/>
                <a:latin typeface="Arial"/>
              </a:rPr>
              <a:t>Prodezza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: Un’azione di gran valore.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1" lang="it-IT" sz="1200" spc="-1" strike="noStrike" u="sng">
                <a:solidFill>
                  <a:srgbClr val="000000"/>
                </a:solidFill>
                <a:uFillTx/>
                <a:latin typeface="Arial"/>
              </a:rPr>
              <a:t>Balsamo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: Una consolazione o sollievo.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Potete fare le seguenti domande per rafforzare il tema: </a:t>
            </a:r>
            <a:endParaRPr b="0" lang="it-IT" sz="1200" spc="-1" strike="noStrike">
              <a:latin typeface="Arial"/>
            </a:endParaRPr>
          </a:p>
          <a:p>
            <a:pPr marL="631800" indent="-34272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Cosa ci dà Cristo se ci sentiamo deboli? </a:t>
            </a:r>
            <a:r>
              <a:rPr b="0" lang="it-IT" sz="1200" spc="-1" strike="noStrike">
                <a:solidFill>
                  <a:srgbClr val="af419f"/>
                </a:solidFill>
                <a:latin typeface="Arial"/>
              </a:rPr>
              <a:t>Lisbet, il Gran IO SONO, ci darà nuove forze</a:t>
            </a:r>
            <a:endParaRPr b="0" lang="it-IT" sz="1200" spc="-1" strike="noStrike">
              <a:latin typeface="Arial"/>
            </a:endParaRPr>
          </a:p>
          <a:p>
            <a:pPr marL="631800" indent="-34272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Cosa ci danno MelquisedecLisbet se li obbediamo in tutto? </a:t>
            </a:r>
            <a:endParaRPr b="0" lang="it-IT" sz="1200" spc="-1" strike="noStrike">
              <a:latin typeface="Arial"/>
            </a:endParaRPr>
          </a:p>
          <a:p>
            <a:pPr marL="625320"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af419f"/>
                </a:solidFill>
                <a:latin typeface="Arial"/>
              </a:rPr>
              <a:t>Amore puro, genuino ed autentico  -   Amore pieno di virtù di MelquisedecLisbet</a:t>
            </a:r>
            <a:endParaRPr b="0" lang="it-IT" sz="1200" spc="-1" strike="noStrike">
              <a:latin typeface="Arial"/>
            </a:endParaRPr>
          </a:p>
          <a:p>
            <a:pPr marL="625320"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af419f"/>
                </a:solidFill>
                <a:latin typeface="Arial"/>
              </a:rPr>
              <a:t>Appprendiamo ad essere prudenti, eleganti, cauti, modesti e sicuri - La Vita Eterna</a:t>
            </a:r>
            <a:endParaRPr b="0" lang="it-IT" sz="1200" spc="-1" strike="noStrike">
              <a:latin typeface="Arial"/>
            </a:endParaRPr>
          </a:p>
          <a:p>
            <a:pPr marL="625320" algn="just"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Il collaboratore/genitore deve motivare i bambini a rispondere alle domande mentre appare l’orologio sullo schermo.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Si raccomanda ripassare la classe durante la settimana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Arial"/>
              </a:rPr>
              <a:t>Attività: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I bambini coloreranno il disegno a pagina 3.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Arial"/>
              </a:rPr>
              <a:t>Materiali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it-IT" sz="1400" spc="-1" strike="noStrike">
              <a:latin typeface="Arial"/>
            </a:endParaRPr>
          </a:p>
          <a:p>
            <a:pPr lvl="1"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Matite colorate / Pastelli a cera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    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2258640" y="1804320"/>
            <a:ext cx="2448000" cy="516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Century Gothic"/>
              </a:rPr>
              <a:t>Foglio per il Collaboratore/Genitore</a:t>
            </a:r>
            <a:endParaRPr b="0" lang="it-IT" sz="1400" spc="-1" strike="noStrike">
              <a:latin typeface="Arial"/>
            </a:endParaRPr>
          </a:p>
        </p:txBody>
      </p:sp>
      <p:pic>
        <p:nvPicPr>
          <p:cNvPr id="59" name="Picture 11" descr=""/>
          <p:cNvPicPr/>
          <p:nvPr/>
        </p:nvPicPr>
        <p:blipFill>
          <a:blip r:embed="rId1"/>
          <a:stretch/>
        </p:blipFill>
        <p:spPr>
          <a:xfrm>
            <a:off x="5847840" y="133920"/>
            <a:ext cx="835560" cy="57816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9" descr=""/>
          <p:cNvPicPr/>
          <p:nvPr/>
        </p:nvPicPr>
        <p:blipFill>
          <a:blip r:embed="rId2"/>
          <a:stretch/>
        </p:blipFill>
        <p:spPr>
          <a:xfrm>
            <a:off x="447840" y="-684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61" name="CustomShape 3"/>
          <p:cNvSpPr/>
          <p:nvPr/>
        </p:nvSpPr>
        <p:spPr>
          <a:xfrm>
            <a:off x="1184040" y="888120"/>
            <a:ext cx="4896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Classe #327</a:t>
            </a: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 Una prodezza d’amore vero</a:t>
            </a: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980640" y="6372360"/>
            <a:ext cx="204840" cy="297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3" name="Picture 18" descr=""/>
          <p:cNvPicPr/>
          <p:nvPr/>
        </p:nvPicPr>
        <p:blipFill>
          <a:blip r:embed="rId1"/>
          <a:stretch/>
        </p:blipFill>
        <p:spPr>
          <a:xfrm>
            <a:off x="5856120" y="171360"/>
            <a:ext cx="835560" cy="578160"/>
          </a:xfrm>
          <a:prstGeom prst="rect">
            <a:avLst/>
          </a:prstGeom>
          <a:ln w="0">
            <a:noFill/>
          </a:ln>
        </p:spPr>
      </p:pic>
      <p:pic>
        <p:nvPicPr>
          <p:cNvPr id="64" name="Picture 8" descr=""/>
          <p:cNvPicPr/>
          <p:nvPr/>
        </p:nvPicPr>
        <p:blipFill>
          <a:blip r:embed="rId2"/>
          <a:stretch/>
        </p:blipFill>
        <p:spPr>
          <a:xfrm>
            <a:off x="447840" y="-684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65" name="CustomShape 2"/>
          <p:cNvSpPr/>
          <p:nvPr/>
        </p:nvSpPr>
        <p:spPr>
          <a:xfrm>
            <a:off x="455040" y="2171160"/>
            <a:ext cx="685764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3"/>
          <p:cNvSpPr/>
          <p:nvPr/>
        </p:nvSpPr>
        <p:spPr>
          <a:xfrm rot="2354400">
            <a:off x="3346920" y="2153880"/>
            <a:ext cx="933120" cy="6346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4"/>
          <p:cNvSpPr/>
          <p:nvPr/>
        </p:nvSpPr>
        <p:spPr>
          <a:xfrm rot="2320800">
            <a:off x="3238920" y="3004560"/>
            <a:ext cx="933120" cy="6346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5"/>
          <p:cNvSpPr/>
          <p:nvPr/>
        </p:nvSpPr>
        <p:spPr>
          <a:xfrm>
            <a:off x="1364040" y="672120"/>
            <a:ext cx="4896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Classe #327</a:t>
            </a: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 Una prodezza 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d’amore vero</a:t>
            </a:r>
            <a:endParaRPr b="0" lang="it-IT" sz="2000" spc="-1" strike="noStrike">
              <a:latin typeface="Arial"/>
            </a:endParaRPr>
          </a:p>
        </p:txBody>
      </p:sp>
      <p:pic>
        <p:nvPicPr>
          <p:cNvPr id="69" name="Picture 22" descr=""/>
          <p:cNvPicPr/>
          <p:nvPr/>
        </p:nvPicPr>
        <p:blipFill>
          <a:blip r:embed="rId3"/>
          <a:stretch/>
        </p:blipFill>
        <p:spPr>
          <a:xfrm>
            <a:off x="0" y="1679040"/>
            <a:ext cx="6857640" cy="717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980640" y="6372360"/>
            <a:ext cx="204840" cy="297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1" name="Picture 18" descr=""/>
          <p:cNvPicPr/>
          <p:nvPr/>
        </p:nvPicPr>
        <p:blipFill>
          <a:blip r:embed="rId1"/>
          <a:stretch/>
        </p:blipFill>
        <p:spPr>
          <a:xfrm>
            <a:off x="5856120" y="171360"/>
            <a:ext cx="835560" cy="578160"/>
          </a:xfrm>
          <a:prstGeom prst="rect">
            <a:avLst/>
          </a:prstGeom>
          <a:ln w="0">
            <a:noFill/>
          </a:ln>
        </p:spPr>
      </p:pic>
      <p:pic>
        <p:nvPicPr>
          <p:cNvPr id="72" name="Picture 8" descr=""/>
          <p:cNvPicPr/>
          <p:nvPr/>
        </p:nvPicPr>
        <p:blipFill>
          <a:blip r:embed="rId2"/>
          <a:stretch/>
        </p:blipFill>
        <p:spPr>
          <a:xfrm>
            <a:off x="447840" y="-684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73" name="CustomShape 2"/>
          <p:cNvSpPr/>
          <p:nvPr/>
        </p:nvSpPr>
        <p:spPr>
          <a:xfrm>
            <a:off x="455040" y="2171160"/>
            <a:ext cx="685764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3"/>
          <p:cNvSpPr/>
          <p:nvPr/>
        </p:nvSpPr>
        <p:spPr>
          <a:xfrm rot="2354400">
            <a:off x="3346920" y="2153880"/>
            <a:ext cx="933120" cy="6346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4"/>
          <p:cNvSpPr/>
          <p:nvPr/>
        </p:nvSpPr>
        <p:spPr>
          <a:xfrm rot="2320800">
            <a:off x="3238920" y="3004560"/>
            <a:ext cx="933120" cy="6346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5"/>
          <p:cNvSpPr/>
          <p:nvPr/>
        </p:nvSpPr>
        <p:spPr>
          <a:xfrm>
            <a:off x="968040" y="672120"/>
            <a:ext cx="4896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Classe #327</a:t>
            </a: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 Una prodezza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d’amore vero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77" name="CustomShape 6"/>
          <p:cNvSpPr/>
          <p:nvPr/>
        </p:nvSpPr>
        <p:spPr>
          <a:xfrm>
            <a:off x="400320" y="2471400"/>
            <a:ext cx="6610680" cy="612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Confidiamo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in Lei _________________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Viviamo nell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’Ordine di ______________________________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Le diamo Offerte di Sacrificio Vivo e ___________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Cristo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è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la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nostra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____________ ___________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Ci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Esercitiamo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nel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Potere,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Amore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e ___________ ____________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Abbiamo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nuove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____________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Facciamo Azioni Pure, Rette e ____________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Amore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Pieno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di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 ____________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di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Calibri"/>
              </a:rPr>
              <a:t> MelquisedecLisbet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78" name="CustomShape 7"/>
          <p:cNvSpPr/>
          <p:nvPr/>
        </p:nvSpPr>
        <p:spPr>
          <a:xfrm>
            <a:off x="1011240" y="1447920"/>
            <a:ext cx="4896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Santo angelo, completa ogni frase.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980640" y="6372360"/>
            <a:ext cx="204840" cy="297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0" name="Picture 18" descr=""/>
          <p:cNvPicPr/>
          <p:nvPr/>
        </p:nvPicPr>
        <p:blipFill>
          <a:blip r:embed="rId1"/>
          <a:stretch/>
        </p:blipFill>
        <p:spPr>
          <a:xfrm>
            <a:off x="5856120" y="171360"/>
            <a:ext cx="835560" cy="578160"/>
          </a:xfrm>
          <a:prstGeom prst="rect">
            <a:avLst/>
          </a:prstGeom>
          <a:ln w="0">
            <a:noFill/>
          </a:ln>
        </p:spPr>
      </p:pic>
      <p:pic>
        <p:nvPicPr>
          <p:cNvPr id="81" name="Picture 8" descr=""/>
          <p:cNvPicPr/>
          <p:nvPr/>
        </p:nvPicPr>
        <p:blipFill>
          <a:blip r:embed="rId2"/>
          <a:stretch/>
        </p:blipFill>
        <p:spPr>
          <a:xfrm>
            <a:off x="447840" y="-684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82" name="CustomShape 2"/>
          <p:cNvSpPr/>
          <p:nvPr/>
        </p:nvSpPr>
        <p:spPr>
          <a:xfrm>
            <a:off x="455040" y="2171160"/>
            <a:ext cx="685764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3"/>
          <p:cNvSpPr/>
          <p:nvPr/>
        </p:nvSpPr>
        <p:spPr>
          <a:xfrm rot="2354400">
            <a:off x="3346920" y="2153880"/>
            <a:ext cx="933120" cy="6346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4"/>
          <p:cNvSpPr/>
          <p:nvPr/>
        </p:nvSpPr>
        <p:spPr>
          <a:xfrm rot="2320800">
            <a:off x="3238920" y="3004560"/>
            <a:ext cx="933120" cy="6346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5"/>
          <p:cNvSpPr/>
          <p:nvPr/>
        </p:nvSpPr>
        <p:spPr>
          <a:xfrm>
            <a:off x="932040" y="672120"/>
            <a:ext cx="4896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Classe #327</a:t>
            </a: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 Una prodezza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d’amore vero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86" name="CustomShape 6"/>
          <p:cNvSpPr/>
          <p:nvPr/>
        </p:nvSpPr>
        <p:spPr>
          <a:xfrm>
            <a:off x="383400" y="1603800"/>
            <a:ext cx="6308280" cy="694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Risposte: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Confidiamo in Lei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Totalmente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Viviamo nell’Ordine di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MelquisedecLisbet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Le diamo Offerte di Sacrificio Vivo e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Santo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Cristo è il nostro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Aiuto Idoneo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Ci Esercitiamo nel Potere, Amore e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Dominio Proprio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Abbiamo nuove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Forze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Facciamo Azioni Pure, Rette e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Pulite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Amore Pieno di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Virtù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 di MelquisedecLisbet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1062938</TotalTime>
  <Application>LibreOffice/7.0.4.2$Windows_X86_64 LibreOffice_project/dcf040e67528d9187c66b2379df5ea4407429775</Application>
  <AppVersion>15.0000</AppVersion>
  <Words>791</Words>
  <Paragraphs>112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2011-04-01T14:17:38Z</dcterms:created>
  <dc:creator>Willington</dc:creator>
  <dc:description/>
  <dc:language>it-IT</dc:language>
  <cp:lastModifiedBy/>
  <cp:lastPrinted>2018-09-10T19:54:12Z</cp:lastPrinted>
  <dcterms:modified xsi:type="dcterms:W3CDTF">2021-02-14T12:47:08Z</dcterms:modified>
  <cp:revision>7863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On-screen Show (4:3)</vt:lpwstr>
  </property>
  <property fmtid="{D5CDD505-2E9C-101B-9397-08002B2CF9AE}" pid="4" name="Slides">
    <vt:i4>5</vt:i4>
  </property>
</Properties>
</file>