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80"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F7AA"/>
    <a:srgbClr val="CC66FF"/>
    <a:srgbClr val="FCA2EF"/>
    <a:srgbClr val="FFFF00"/>
    <a:srgbClr val="FB9BE2"/>
    <a:srgbClr val="FF0066"/>
    <a:srgbClr val="669900"/>
    <a:srgbClr val="FFCCFF"/>
    <a:srgbClr val="F81D06"/>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7" autoAdjust="0"/>
    <p:restoredTop sz="94434" autoAdjust="0"/>
  </p:normalViewPr>
  <p:slideViewPr>
    <p:cSldViewPr>
      <p:cViewPr varScale="1">
        <p:scale>
          <a:sx n="53" d="100"/>
          <a:sy n="53" d="100"/>
        </p:scale>
        <p:origin x="1626" y="9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25/09/2020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25/09/2020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sz="1100" b="1" dirty="0">
                <a:latin typeface="+mn-lt"/>
                <a:cs typeface="Arial" panose="020B0604020202020204" pitchFamily="34" charset="0"/>
              </a:rPr>
              <a:t>¡</a:t>
            </a:r>
            <a:r>
              <a:rPr lang="es-CR" altLang="es-MX" sz="1100" b="1" dirty="0"/>
              <a:t>Por MelquisedecLisbet!</a:t>
            </a:r>
          </a:p>
          <a:p>
            <a:pPr eaLnBrk="1" hangingPunct="1"/>
            <a:r>
              <a:rPr lang="es-CR" sz="1100" b="1" dirty="0">
                <a:cs typeface="Arial" panose="020B0604020202020204" pitchFamily="34" charset="0"/>
              </a:rPr>
              <a:t>¡</a:t>
            </a:r>
            <a:r>
              <a:rPr lang="es-CR" altLang="es-MX" sz="1100" b="1" dirty="0"/>
              <a:t>Por nuestro Padre y nuestra Madre!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2" name="TextBox 1"/>
          <p:cNvSpPr txBox="1"/>
          <p:nvPr/>
        </p:nvSpPr>
        <p:spPr>
          <a:xfrm>
            <a:off x="188641" y="1648226"/>
            <a:ext cx="6502550" cy="7325082"/>
          </a:xfrm>
          <a:prstGeom prst="rect">
            <a:avLst/>
          </a:prstGeom>
          <a:noFill/>
          <a:ln w="38100">
            <a:solidFill>
              <a:srgbClr val="39F7AA"/>
            </a:solidFill>
            <a:prstDash val="lgDashDotDot"/>
          </a:ln>
        </p:spPr>
        <p:txBody>
          <a:bodyPr wrap="square" rtlCol="0">
            <a:spAutoFit/>
          </a:bodyPr>
          <a:lstStyle/>
          <a:p>
            <a:pPr algn="ctr"/>
            <a:r>
              <a:rPr lang="es-CR" sz="1300" dirty="0" smtClean="0">
                <a:latin typeface="Arial" panose="020B0604020202020204" pitchFamily="34" charset="0"/>
                <a:cs typeface="Arial" panose="020B0604020202020204" pitchFamily="34" charset="0"/>
              </a:rPr>
              <a:t>Estrellas resplandecientes del vientre de Cristo Lisbet, hoy escucharemos</a:t>
            </a:r>
          </a:p>
          <a:p>
            <a:pPr algn="ctr"/>
            <a:r>
              <a:rPr lang="es-CR" sz="1300" dirty="0" smtClean="0">
                <a:latin typeface="Arial" panose="020B0604020202020204" pitchFamily="34" charset="0"/>
                <a:cs typeface="Arial" panose="020B0604020202020204" pitchFamily="34" charset="0"/>
              </a:rPr>
              <a:t> a nuestra hermana de Ecuador agradecer a MelquisedecLisbet. </a:t>
            </a:r>
          </a:p>
          <a:p>
            <a:pPr algn="ctr"/>
            <a:endParaRPr lang="es-CR" sz="1000" dirty="0">
              <a:solidFill>
                <a:srgbClr val="CC66FF"/>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Nuestra hermana Marcela le agradece a MelquisedecLisbet por el tiempo que le dieron de poder ir a la escuela y compartir con </a:t>
            </a:r>
            <a:r>
              <a:rPr lang="es-CR" sz="1300" dirty="0">
                <a:latin typeface="Arial" panose="020B0604020202020204" pitchFamily="34" charset="0"/>
                <a:cs typeface="Arial" panose="020B0604020202020204" pitchFamily="34" charset="0"/>
              </a:rPr>
              <a:t>sus </a:t>
            </a:r>
            <a:r>
              <a:rPr lang="es-CR" sz="1300" dirty="0" smtClean="0">
                <a:latin typeface="Arial" panose="020B0604020202020204" pitchFamily="34" charset="0"/>
                <a:cs typeface="Arial" panose="020B0604020202020204" pitchFamily="34" charset="0"/>
              </a:rPr>
              <a:t>compañeros y maestra.  Ella pudo hablarles acerca de la Esposa de Dios, Cristo Lisbet.  Nos cuenta que sus compañeros siempre querían estar con ella por su buen comportamiento y ser una buena estudiante.  </a:t>
            </a:r>
          </a:p>
          <a:p>
            <a:endParaRPr lang="es-CR" sz="1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Nuestra hermana con humildad nos dice que son MelquisedecLisbet haciendo en ella por eso puede reflejar el amor y cuidado de Dios, por serles fiel. También dice que su hermano mayor esta sometido al menor y puede controlar sus miedos. </a:t>
            </a:r>
          </a:p>
          <a:p>
            <a:pPr marL="171450" indent="-171450">
              <a:buFont typeface="Arial" panose="020B0604020202020204" pitchFamily="34" charset="0"/>
              <a:buChar char="•"/>
            </a:pPr>
            <a:endParaRPr lang="es-CR" sz="1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300" dirty="0" smtClean="0">
                <a:latin typeface="Arial" panose="020B0604020202020204" pitchFamily="34" charset="0"/>
                <a:cs typeface="Arial" panose="020B0604020202020204" pitchFamily="34" charset="0"/>
              </a:rPr>
              <a:t>Marcela nos comparte como MelquisedecLisbet la cuidaron de ser lastimada al sacarla de clase para ir al baño. Al regresar vio a su maestra y compañeros muy asustados porque uno niño jugando futbol en el patio lanzo la pelota hacia la ventana de su aula y la rompió, los vidrios cayeron al lado del pupitre de Marcela. Pero MelquisedecLisbet la libraron de todo peligro al no permitir que estuviera sentada ahí en ese momento.  </a:t>
            </a:r>
          </a:p>
          <a:p>
            <a:endParaRPr lang="es-CR" sz="1000" dirty="0">
              <a:latin typeface="Arial" panose="020B0604020202020204" pitchFamily="34" charset="0"/>
              <a:cs typeface="Arial" panose="020B0604020202020204" pitchFamily="34" charset="0"/>
            </a:endParaRPr>
          </a:p>
          <a:p>
            <a:r>
              <a:rPr lang="es-CR" sz="1300" dirty="0" smtClean="0">
                <a:latin typeface="Arial" panose="020B0604020202020204" pitchFamily="34" charset="0"/>
                <a:cs typeface="Arial" panose="020B0604020202020204" pitchFamily="34" charset="0"/>
              </a:rPr>
              <a:t>Santos ángeles, que lindos detalles compartió nuestra hermana, vimos como ella le hablo de Cristo Lisbet a sus compañeros, luego nos menciono su buen proceder y conducta, nos dice que le es fiel a MelquisedecLisbet y son Ellos haciendo todo en ella y a podido someter a su hermano mayor para controlar los dioses ajenos.   Al nuestra hermana ser tan obediente a las palabras que aprendemos de Cristo Lisbet, ha cosechado grandemente. </a:t>
            </a:r>
          </a:p>
          <a:p>
            <a:endParaRPr lang="es-CR" sz="1000" dirty="0">
              <a:latin typeface="Arial" panose="020B0604020202020204" pitchFamily="34" charset="0"/>
              <a:cs typeface="Arial" panose="020B0604020202020204" pitchFamily="34" charset="0"/>
            </a:endParaRPr>
          </a:p>
          <a:p>
            <a:r>
              <a:rPr lang="es-CR" sz="1300" dirty="0" smtClean="0">
                <a:latin typeface="Arial" panose="020B0604020202020204" pitchFamily="34" charset="0"/>
                <a:cs typeface="Arial" panose="020B0604020202020204" pitchFamily="34" charset="0"/>
              </a:rPr>
              <a:t>Que belleza hermanos como nuestros Amados Padres cuidan de sus hijos, no solo nos limpian con sus palabras para poder vencer en todo, sino que cuidan de nuestro bienestar en todo momento. </a:t>
            </a:r>
          </a:p>
          <a:p>
            <a:endParaRPr lang="es-CR" sz="1000" dirty="0">
              <a:latin typeface="Arial" panose="020B0604020202020204" pitchFamily="34" charset="0"/>
              <a:cs typeface="Arial" panose="020B0604020202020204" pitchFamily="34" charset="0"/>
            </a:endParaRPr>
          </a:p>
          <a:p>
            <a:r>
              <a:rPr lang="es-CR" sz="1300" dirty="0" smtClean="0">
                <a:latin typeface="Arial" panose="020B0604020202020204" pitchFamily="34" charset="0"/>
                <a:cs typeface="Arial" panose="020B0604020202020204" pitchFamily="34" charset="0"/>
              </a:rPr>
              <a:t>A MelquisedecLisbet les agrada tanto ver como todos sus hijos les envían sus testimonios y saludos, seamos obedientes y mostrémosle nuestro amor y agradecimiento a MelquisedecLisbet.</a:t>
            </a:r>
          </a:p>
          <a:p>
            <a:endParaRPr lang="es-CR" sz="1000" dirty="0">
              <a:latin typeface="Arial" panose="020B0604020202020204" pitchFamily="34" charset="0"/>
              <a:cs typeface="Arial" panose="020B0604020202020204" pitchFamily="34" charset="0"/>
            </a:endParaRPr>
          </a:p>
          <a:p>
            <a:pPr algn="ctr"/>
            <a:r>
              <a:rPr lang="es-CR" b="1" dirty="0" smtClean="0">
                <a:solidFill>
                  <a:srgbClr val="FFC000"/>
                </a:solidFill>
                <a:latin typeface="Arial" panose="020B0604020202020204" pitchFamily="34" charset="0"/>
                <a:cs typeface="Arial" panose="020B0604020202020204" pitchFamily="34" charset="0"/>
              </a:rPr>
              <a:t>¡Gracias MelquisedecLisbet por Su Gram Amor y</a:t>
            </a:r>
          </a:p>
          <a:p>
            <a:pPr algn="ctr"/>
            <a:r>
              <a:rPr lang="es-CR" b="1" dirty="0">
                <a:solidFill>
                  <a:srgbClr val="FFC000"/>
                </a:solidFill>
                <a:latin typeface="Arial" panose="020B0604020202020204" pitchFamily="34" charset="0"/>
                <a:cs typeface="Arial" panose="020B0604020202020204" pitchFamily="34" charset="0"/>
              </a:rPr>
              <a:t>p</a:t>
            </a:r>
            <a:r>
              <a:rPr lang="es-CR" b="1" dirty="0" smtClean="0">
                <a:solidFill>
                  <a:srgbClr val="FFC000"/>
                </a:solidFill>
                <a:latin typeface="Arial" panose="020B0604020202020204" pitchFamily="34" charset="0"/>
                <a:cs typeface="Arial" panose="020B0604020202020204" pitchFamily="34" charset="0"/>
              </a:rPr>
              <a:t>or el Cuidado que tienen de mi.  Amen Aleluya!</a:t>
            </a:r>
            <a:endParaRPr lang="es-CR" b="1" dirty="0">
              <a:solidFill>
                <a:srgbClr val="FFC000"/>
              </a:solidFill>
              <a:latin typeface="Arial" panose="020B0604020202020204" pitchFamily="34" charset="0"/>
              <a:cs typeface="Arial" panose="020B0604020202020204" pitchFamily="34" charset="0"/>
            </a:endParaRPr>
          </a:p>
        </p:txBody>
      </p:sp>
      <p:sp>
        <p:nvSpPr>
          <p:cNvPr id="28" name="Rectangle 27"/>
          <p:cNvSpPr/>
          <p:nvPr/>
        </p:nvSpPr>
        <p:spPr>
          <a:xfrm>
            <a:off x="1124744" y="777767"/>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307 Gracias 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7" name="Picture 6"/>
          <p:cNvPicPr/>
          <p:nvPr/>
        </p:nvPicPr>
        <p:blipFill>
          <a:blip r:embed="rId5">
            <a:extLst>
              <a:ext uri="{28A0092B-C50C-407E-A947-70E740481C1C}">
                <a14:useLocalDpi xmlns:a14="http://schemas.microsoft.com/office/drawing/2010/main" val="0"/>
              </a:ext>
            </a:extLst>
          </a:blip>
          <a:stretch>
            <a:fillRect/>
          </a:stretch>
        </p:blipFill>
        <p:spPr>
          <a:xfrm>
            <a:off x="6058470" y="7380312"/>
            <a:ext cx="799530" cy="1592996"/>
          </a:xfrm>
          <a:prstGeom prst="rect">
            <a:avLst/>
          </a:prstGeom>
        </p:spPr>
      </p:pic>
      <p:pic>
        <p:nvPicPr>
          <p:cNvPr id="8" name="Picture 7"/>
          <p:cNvPicPr/>
          <p:nvPr/>
        </p:nvPicPr>
        <p:blipFill>
          <a:blip r:embed="rId6" cstate="print">
            <a:extLst>
              <a:ext uri="{28A0092B-C50C-407E-A947-70E740481C1C}">
                <a14:useLocalDpi xmlns:a14="http://schemas.microsoft.com/office/drawing/2010/main" val="0"/>
              </a:ext>
            </a:extLst>
          </a:blip>
          <a:stretch>
            <a:fillRect/>
          </a:stretch>
        </p:blipFill>
        <p:spPr>
          <a:xfrm>
            <a:off x="-103967" y="8092791"/>
            <a:ext cx="787926" cy="1023620"/>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95758">
            <a:off x="5981129" y="1282583"/>
            <a:ext cx="1002724" cy="784023"/>
          </a:xfrm>
          <a:prstGeom prst="rect">
            <a:avLst/>
          </a:prstGeom>
        </p:spPr>
      </p:pic>
      <p:pic>
        <p:nvPicPr>
          <p:cNvPr id="11" name="Picture 10"/>
          <p:cNvPicPr/>
          <p:nvPr/>
        </p:nvPicPr>
        <p:blipFill>
          <a:blip r:embed="rId8" cstate="print">
            <a:extLst>
              <a:ext uri="{28A0092B-C50C-407E-A947-70E740481C1C}">
                <a14:useLocalDpi xmlns:a14="http://schemas.microsoft.com/office/drawing/2010/main" val="0"/>
              </a:ext>
            </a:extLst>
          </a:blip>
          <a:stretch>
            <a:fillRect/>
          </a:stretch>
        </p:blipFill>
        <p:spPr>
          <a:xfrm rot="1443253">
            <a:off x="63204" y="1544159"/>
            <a:ext cx="573405" cy="572280"/>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1907704"/>
            <a:ext cx="6450057" cy="2462213"/>
          </a:xfrm>
          <a:prstGeom prst="rect">
            <a:avLst/>
          </a:prstGeom>
          <a:noFill/>
        </p:spPr>
        <p:txBody>
          <a:bodyPr wrap="square" rtlCol="0">
            <a:spAutoFit/>
          </a:bodyPr>
          <a:lstStyle/>
          <a:p>
            <a:r>
              <a:rPr lang="es-CR" sz="1400" b="1" dirty="0">
                <a:latin typeface="Arial" panose="020B0604020202020204" pitchFamily="34" charset="0"/>
                <a:cs typeface="Arial" panose="020B0604020202020204" pitchFamily="34" charset="0"/>
              </a:rPr>
              <a:t>Instrucciones para la clase:</a:t>
            </a:r>
          </a:p>
          <a:p>
            <a:pPr marL="169863" indent="-169863">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a:t>
            </a:r>
            <a:r>
              <a:rPr lang="es-CR" sz="1400" dirty="0">
                <a:latin typeface="Arial" panose="020B0604020202020204" pitchFamily="34" charset="0"/>
                <a:cs typeface="Arial" panose="020B0604020202020204" pitchFamily="34" charset="0"/>
              </a:rPr>
              <a:t>copias de </a:t>
            </a:r>
            <a:r>
              <a:rPr lang="es-CR" sz="1400" dirty="0" smtClean="0">
                <a:latin typeface="Arial" panose="020B0604020202020204" pitchFamily="34" charset="0"/>
                <a:cs typeface="Arial" panose="020B0604020202020204" pitchFamily="34" charset="0"/>
              </a:rPr>
              <a:t>las </a:t>
            </a:r>
            <a:r>
              <a:rPr lang="es-CR" sz="1400" dirty="0">
                <a:latin typeface="Arial" panose="020B0604020202020204" pitchFamily="34" charset="0"/>
                <a:cs typeface="Arial" panose="020B0604020202020204" pitchFamily="34" charset="0"/>
              </a:rPr>
              <a:t>paginas </a:t>
            </a:r>
            <a:r>
              <a:rPr lang="es-CR" sz="1400" dirty="0" smtClean="0">
                <a:latin typeface="Arial" panose="020B0604020202020204" pitchFamily="34" charset="0"/>
                <a:cs typeface="Arial" panose="020B0604020202020204" pitchFamily="34" charset="0"/>
              </a:rPr>
              <a:t>1 y 3 para todos los niños </a:t>
            </a:r>
          </a:p>
          <a:p>
            <a:pPr marL="169863" indent="-169863">
              <a:buFont typeface="Arial" panose="020B0604020202020204" pitchFamily="34" charset="0"/>
              <a:buChar char="•"/>
            </a:pPr>
            <a:r>
              <a:rPr lang="es-CR" sz="1400" dirty="0" smtClean="0">
                <a:latin typeface="Arial" panose="020B0604020202020204" pitchFamily="34" charset="0"/>
                <a:cs typeface="Arial" panose="020B0604020202020204" pitchFamily="34" charset="0"/>
              </a:rPr>
              <a:t>El padre </a:t>
            </a:r>
            <a:r>
              <a:rPr lang="es-CR" sz="1400" dirty="0">
                <a:latin typeface="Arial" panose="020B0604020202020204" pitchFamily="34" charset="0"/>
                <a:cs typeface="Arial" panose="020B0604020202020204" pitchFamily="34" charset="0"/>
              </a:rPr>
              <a:t>da una breve introducción al </a:t>
            </a:r>
            <a:r>
              <a:rPr lang="es-CR" sz="1400" dirty="0" smtClean="0">
                <a:latin typeface="Arial" panose="020B0604020202020204" pitchFamily="34" charset="0"/>
                <a:cs typeface="Arial" panose="020B0604020202020204" pitchFamily="34" charset="0"/>
              </a:rPr>
              <a:t>tema</a:t>
            </a:r>
            <a:endParaRPr lang="es-ES" sz="1400" dirty="0">
              <a:latin typeface="Arial" panose="020B0604020202020204" pitchFamily="34" charset="0"/>
              <a:cs typeface="Arial" panose="020B0604020202020204" pitchFamily="34" charset="0"/>
            </a:endParaRPr>
          </a:p>
          <a:p>
            <a:pPr marL="0" lvl="1"/>
            <a:endParaRPr lang="es-CR" sz="1400" dirty="0" smtClean="0">
              <a:solidFill>
                <a:schemeClr val="accent2">
                  <a:lumMod val="75000"/>
                </a:schemeClr>
              </a:solidFill>
              <a:latin typeface="Arial" panose="020B0604020202020204" pitchFamily="34" charset="0"/>
              <a:cs typeface="Arial" panose="020B0604020202020204" pitchFamily="34" charset="0"/>
            </a:endParaRPr>
          </a:p>
          <a:p>
            <a:pPr marL="0" lvl="1"/>
            <a:endParaRPr lang="es-CR" sz="1400" dirty="0" smtClean="0">
              <a:solidFill>
                <a:schemeClr val="accent2">
                  <a:lumMod val="75000"/>
                </a:schemeClr>
              </a:solidFill>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Gracias MelquisedecLisbet</a:t>
            </a:r>
            <a:endParaRPr lang="es-CR" sz="1400" b="1" dirty="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van a aprovechar de dar gracias por algo a MelquisedecLisbet, para que se ejerciten en siempre dar gracias a nuestros Padres en todo y por todo.</a:t>
            </a:r>
          </a:p>
          <a:p>
            <a:pPr marL="0" lvl="1"/>
            <a:endParaRPr lang="es-CR" sz="1400"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Materiales</a:t>
            </a:r>
            <a:r>
              <a:rPr lang="es-CR" sz="1400" dirty="0" smtClean="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Lápices</a:t>
            </a:r>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700808" y="1348050"/>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a:t>
            </a:r>
            <a:r>
              <a:rPr lang="es-CR" altLang="es-MX" sz="1400" dirty="0" smtClean="0">
                <a:latin typeface="Century Gothic" panose="020B0502020202020204" pitchFamily="34" charset="0"/>
                <a:cs typeface="Arial" panose="020B0604020202020204" pitchFamily="34" charset="0"/>
              </a:rPr>
              <a:t>Padres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8" name="Rectangle 17"/>
          <p:cNvSpPr/>
          <p:nvPr/>
        </p:nvSpPr>
        <p:spPr>
          <a:xfrm>
            <a:off x="1124744" y="777767"/>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307 Gracias 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13" name="Rectangle 12"/>
          <p:cNvSpPr/>
          <p:nvPr/>
        </p:nvSpPr>
        <p:spPr>
          <a:xfrm>
            <a:off x="1124744" y="657365"/>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307 Gracias 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7" name="Picture 6" descr="http://images.clipartpanda.com/crayon-box-clipart-crayon_pag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057476"/>
            <a:ext cx="6858000" cy="8086524"/>
          </a:xfrm>
          <a:prstGeom prst="rect">
            <a:avLst/>
          </a:prstGeom>
          <a:noFill/>
          <a:ln>
            <a:noFill/>
          </a:ln>
        </p:spPr>
      </p:pic>
      <p:sp>
        <p:nvSpPr>
          <p:cNvPr id="2" name="TextBox 1"/>
          <p:cNvSpPr txBox="1"/>
          <p:nvPr/>
        </p:nvSpPr>
        <p:spPr>
          <a:xfrm>
            <a:off x="1337562" y="2123728"/>
            <a:ext cx="4182876" cy="369332"/>
          </a:xfrm>
          <a:prstGeom prst="rect">
            <a:avLst/>
          </a:prstGeom>
          <a:noFill/>
        </p:spPr>
        <p:txBody>
          <a:bodyPr wrap="none" rtlCol="0">
            <a:spAutoFit/>
          </a:bodyPr>
          <a:lstStyle/>
          <a:p>
            <a:r>
              <a:rPr lang="es-CR" dirty="0" smtClean="0"/>
              <a:t>MelquisedecLisbet hoy te doy gracias por:</a:t>
            </a:r>
            <a:endParaRPr lang="es-CR" dirty="0"/>
          </a:p>
        </p:txBody>
      </p:sp>
    </p:spTree>
    <p:extLst>
      <p:ext uri="{BB962C8B-B14F-4D97-AF65-F5344CB8AC3E}">
        <p14:creationId xmlns:p14="http://schemas.microsoft.com/office/powerpoint/2010/main" val="152613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1162744</TotalTime>
  <Words>461</Words>
  <Application>Microsoft Office PowerPoint</Application>
  <PresentationFormat>On-screen Show (4:3)</PresentationFormat>
  <Paragraphs>35</Paragraphs>
  <Slides>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Kozuka Gothic Pr6N L</vt:lpstr>
      <vt:lpstr>Arial</vt:lpstr>
      <vt:lpstr>Calibri</vt:lpstr>
      <vt:lpstr>Calibri Light</vt:lpstr>
      <vt:lpstr>Century Gothic</vt:lpstr>
      <vt:lpstr>Chaparral Pro Light</vt:lpstr>
      <vt:lpstr>Gisha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8449</cp:revision>
  <cp:lastPrinted>2018-09-10T19:54:12Z</cp:lastPrinted>
  <dcterms:created xsi:type="dcterms:W3CDTF">2011-04-01T14:17:38Z</dcterms:created>
  <dcterms:modified xsi:type="dcterms:W3CDTF">2020-09-25T23:29:05Z</dcterms:modified>
</cp:coreProperties>
</file>