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8" r:id="rId4"/>
    <p:sldId id="279"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CCB"/>
    <a:srgbClr val="17CF29"/>
    <a:srgbClr val="F26A1E"/>
    <a:srgbClr val="FF0066"/>
    <a:srgbClr val="F6BB00"/>
    <a:srgbClr val="2006BA"/>
    <a:srgbClr val="EAEAEA"/>
    <a:srgbClr val="FF9999"/>
    <a:srgbClr val="00FF00"/>
    <a:srgbClr val="7F6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261" autoAdjust="0"/>
  </p:normalViewPr>
  <p:slideViewPr>
    <p:cSldViewPr>
      <p:cViewPr>
        <p:scale>
          <a:sx n="64" d="100"/>
          <a:sy n="64" d="100"/>
        </p:scale>
        <p:origin x="1844" y="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3/04/2021</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hyperlink" Target="https://freepngimg.com/png/29081-easter-bunny-ears-h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12857" y="1045443"/>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a:t>
            </a:r>
            <a:r>
              <a:rPr lang="es-CR" altLang="es-MX" sz="1100" b="1" dirty="0" err="1"/>
              <a:t>MelquisedecLisbet</a:t>
            </a:r>
            <a:r>
              <a:rPr lang="es-CR" altLang="es-MX" sz="1100" b="1" dirty="0"/>
              <a: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10" name="68 Rectángulo"/>
          <p:cNvSpPr>
            <a:spLocks noChangeArrowheads="1"/>
          </p:cNvSpPr>
          <p:nvPr/>
        </p:nvSpPr>
        <p:spPr bwMode="auto">
          <a:xfrm>
            <a:off x="113405" y="1500968"/>
            <a:ext cx="6644048" cy="7663636"/>
          </a:xfrm>
          <a:custGeom>
            <a:avLst/>
            <a:gdLst>
              <a:gd name="connsiteX0" fmla="*/ 0 w 6644048"/>
              <a:gd name="connsiteY0" fmla="*/ 0 h 7663636"/>
              <a:gd name="connsiteX1" fmla="*/ 620111 w 6644048"/>
              <a:gd name="connsiteY1" fmla="*/ 0 h 7663636"/>
              <a:gd name="connsiteX2" fmla="*/ 1306663 w 6644048"/>
              <a:gd name="connsiteY2" fmla="*/ 0 h 7663636"/>
              <a:gd name="connsiteX3" fmla="*/ 1860333 w 6644048"/>
              <a:gd name="connsiteY3" fmla="*/ 0 h 7663636"/>
              <a:gd name="connsiteX4" fmla="*/ 2414004 w 6644048"/>
              <a:gd name="connsiteY4" fmla="*/ 0 h 7663636"/>
              <a:gd name="connsiteX5" fmla="*/ 2967675 w 6644048"/>
              <a:gd name="connsiteY5" fmla="*/ 0 h 7663636"/>
              <a:gd name="connsiteX6" fmla="*/ 3454905 w 6644048"/>
              <a:gd name="connsiteY6" fmla="*/ 0 h 7663636"/>
              <a:gd name="connsiteX7" fmla="*/ 4075016 w 6644048"/>
              <a:gd name="connsiteY7" fmla="*/ 0 h 7663636"/>
              <a:gd name="connsiteX8" fmla="*/ 4495806 w 6644048"/>
              <a:gd name="connsiteY8" fmla="*/ 0 h 7663636"/>
              <a:gd name="connsiteX9" fmla="*/ 5115917 w 6644048"/>
              <a:gd name="connsiteY9" fmla="*/ 0 h 7663636"/>
              <a:gd name="connsiteX10" fmla="*/ 5736028 w 6644048"/>
              <a:gd name="connsiteY10" fmla="*/ 0 h 7663636"/>
              <a:gd name="connsiteX11" fmla="*/ 6644048 w 6644048"/>
              <a:gd name="connsiteY11" fmla="*/ 0 h 7663636"/>
              <a:gd name="connsiteX12" fmla="*/ 6644048 w 6644048"/>
              <a:gd name="connsiteY12" fmla="*/ 589509 h 7663636"/>
              <a:gd name="connsiteX13" fmla="*/ 6644048 w 6644048"/>
              <a:gd name="connsiteY13" fmla="*/ 1025748 h 7663636"/>
              <a:gd name="connsiteX14" fmla="*/ 6644048 w 6644048"/>
              <a:gd name="connsiteY14" fmla="*/ 1461986 h 7663636"/>
              <a:gd name="connsiteX15" fmla="*/ 6644048 w 6644048"/>
              <a:gd name="connsiteY15" fmla="*/ 2128132 h 7663636"/>
              <a:gd name="connsiteX16" fmla="*/ 6644048 w 6644048"/>
              <a:gd name="connsiteY16" fmla="*/ 2794278 h 7663636"/>
              <a:gd name="connsiteX17" fmla="*/ 6644048 w 6644048"/>
              <a:gd name="connsiteY17" fmla="*/ 3307153 h 7663636"/>
              <a:gd name="connsiteX18" fmla="*/ 6644048 w 6644048"/>
              <a:gd name="connsiteY18" fmla="*/ 3973298 h 7663636"/>
              <a:gd name="connsiteX19" fmla="*/ 6644048 w 6644048"/>
              <a:gd name="connsiteY19" fmla="*/ 4562810 h 7663636"/>
              <a:gd name="connsiteX20" fmla="*/ 6644048 w 6644048"/>
              <a:gd name="connsiteY20" fmla="*/ 5305592 h 7663636"/>
              <a:gd name="connsiteX21" fmla="*/ 6644048 w 6644048"/>
              <a:gd name="connsiteY21" fmla="*/ 5818467 h 7663636"/>
              <a:gd name="connsiteX22" fmla="*/ 6644048 w 6644048"/>
              <a:gd name="connsiteY22" fmla="*/ 6484613 h 7663636"/>
              <a:gd name="connsiteX23" fmla="*/ 6644048 w 6644048"/>
              <a:gd name="connsiteY23" fmla="*/ 6997488 h 7663636"/>
              <a:gd name="connsiteX24" fmla="*/ 6644048 w 6644048"/>
              <a:gd name="connsiteY24" fmla="*/ 7663636 h 7663636"/>
              <a:gd name="connsiteX25" fmla="*/ 6223258 w 6644048"/>
              <a:gd name="connsiteY25" fmla="*/ 7663636 h 7663636"/>
              <a:gd name="connsiteX26" fmla="*/ 5603147 w 6644048"/>
              <a:gd name="connsiteY26" fmla="*/ 7663636 h 7663636"/>
              <a:gd name="connsiteX27" fmla="*/ 5115917 w 6644048"/>
              <a:gd name="connsiteY27" fmla="*/ 7663636 h 7663636"/>
              <a:gd name="connsiteX28" fmla="*/ 4429365 w 6644048"/>
              <a:gd name="connsiteY28" fmla="*/ 7663636 h 7663636"/>
              <a:gd name="connsiteX29" fmla="*/ 3942135 w 6644048"/>
              <a:gd name="connsiteY29" fmla="*/ 7663636 h 7663636"/>
              <a:gd name="connsiteX30" fmla="*/ 3454905 w 6644048"/>
              <a:gd name="connsiteY30" fmla="*/ 7663636 h 7663636"/>
              <a:gd name="connsiteX31" fmla="*/ 3100556 w 6644048"/>
              <a:gd name="connsiteY31" fmla="*/ 7663636 h 7663636"/>
              <a:gd name="connsiteX32" fmla="*/ 2414004 w 6644048"/>
              <a:gd name="connsiteY32" fmla="*/ 7663636 h 7663636"/>
              <a:gd name="connsiteX33" fmla="*/ 1793893 w 6644048"/>
              <a:gd name="connsiteY33" fmla="*/ 7663636 h 7663636"/>
              <a:gd name="connsiteX34" fmla="*/ 1306663 w 6644048"/>
              <a:gd name="connsiteY34" fmla="*/ 7663636 h 7663636"/>
              <a:gd name="connsiteX35" fmla="*/ 686552 w 6644048"/>
              <a:gd name="connsiteY35" fmla="*/ 7663636 h 7663636"/>
              <a:gd name="connsiteX36" fmla="*/ 0 w 6644048"/>
              <a:gd name="connsiteY36" fmla="*/ 7663636 h 7663636"/>
              <a:gd name="connsiteX37" fmla="*/ 0 w 6644048"/>
              <a:gd name="connsiteY37" fmla="*/ 7304034 h 7663636"/>
              <a:gd name="connsiteX38" fmla="*/ 0 w 6644048"/>
              <a:gd name="connsiteY38" fmla="*/ 6867796 h 7663636"/>
              <a:gd name="connsiteX39" fmla="*/ 0 w 6644048"/>
              <a:gd name="connsiteY39" fmla="*/ 6125014 h 7663636"/>
              <a:gd name="connsiteX40" fmla="*/ 0 w 6644048"/>
              <a:gd name="connsiteY40" fmla="*/ 5535502 h 7663636"/>
              <a:gd name="connsiteX41" fmla="*/ 0 w 6644048"/>
              <a:gd name="connsiteY41" fmla="*/ 5022627 h 7663636"/>
              <a:gd name="connsiteX42" fmla="*/ 0 w 6644048"/>
              <a:gd name="connsiteY42" fmla="*/ 4433118 h 7663636"/>
              <a:gd name="connsiteX43" fmla="*/ 0 w 6644048"/>
              <a:gd name="connsiteY43" fmla="*/ 3766970 h 7663636"/>
              <a:gd name="connsiteX44" fmla="*/ 0 w 6644048"/>
              <a:gd name="connsiteY44" fmla="*/ 3100824 h 7663636"/>
              <a:gd name="connsiteX45" fmla="*/ 0 w 6644048"/>
              <a:gd name="connsiteY45" fmla="*/ 2664586 h 7663636"/>
              <a:gd name="connsiteX46" fmla="*/ 0 w 6644048"/>
              <a:gd name="connsiteY46" fmla="*/ 2304984 h 7663636"/>
              <a:gd name="connsiteX47" fmla="*/ 0 w 6644048"/>
              <a:gd name="connsiteY47" fmla="*/ 1945383 h 7663636"/>
              <a:gd name="connsiteX48" fmla="*/ 0 w 6644048"/>
              <a:gd name="connsiteY48" fmla="*/ 1279237 h 7663636"/>
              <a:gd name="connsiteX49" fmla="*/ 0 w 6644048"/>
              <a:gd name="connsiteY49" fmla="*/ 842999 h 7663636"/>
              <a:gd name="connsiteX50" fmla="*/ 0 w 6644048"/>
              <a:gd name="connsiteY50" fmla="*/ 0 h 766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44048" h="7663636" extrusionOk="0">
                <a:moveTo>
                  <a:pt x="0" y="0"/>
                </a:moveTo>
                <a:cubicBezTo>
                  <a:pt x="274262" y="-78079"/>
                  <a:pt x="291684" y="-14171"/>
                  <a:pt x="620111" y="0"/>
                </a:cubicBezTo>
                <a:cubicBezTo>
                  <a:pt x="895958" y="15635"/>
                  <a:pt x="1013455" y="41426"/>
                  <a:pt x="1306663" y="0"/>
                </a:cubicBezTo>
                <a:cubicBezTo>
                  <a:pt x="1598040" y="-27638"/>
                  <a:pt x="1751625" y="8183"/>
                  <a:pt x="1860333" y="0"/>
                </a:cubicBezTo>
                <a:cubicBezTo>
                  <a:pt x="2014135" y="-28672"/>
                  <a:pt x="2245509" y="27968"/>
                  <a:pt x="2414004" y="0"/>
                </a:cubicBezTo>
                <a:cubicBezTo>
                  <a:pt x="2636775" y="-70865"/>
                  <a:pt x="2747148" y="-63563"/>
                  <a:pt x="2967675" y="0"/>
                </a:cubicBezTo>
                <a:cubicBezTo>
                  <a:pt x="3184260" y="-41513"/>
                  <a:pt x="3223923" y="44306"/>
                  <a:pt x="3454905" y="0"/>
                </a:cubicBezTo>
                <a:cubicBezTo>
                  <a:pt x="3676805" y="6400"/>
                  <a:pt x="3858628" y="19019"/>
                  <a:pt x="4075016" y="0"/>
                </a:cubicBezTo>
                <a:cubicBezTo>
                  <a:pt x="4309862" y="-27904"/>
                  <a:pt x="4311016" y="-2650"/>
                  <a:pt x="4495806" y="0"/>
                </a:cubicBezTo>
                <a:cubicBezTo>
                  <a:pt x="4612129" y="-46685"/>
                  <a:pt x="4816270" y="111493"/>
                  <a:pt x="5115917" y="0"/>
                </a:cubicBezTo>
                <a:cubicBezTo>
                  <a:pt x="5374125" y="-30666"/>
                  <a:pt x="5470547" y="69236"/>
                  <a:pt x="5736028" y="0"/>
                </a:cubicBezTo>
                <a:cubicBezTo>
                  <a:pt x="5948034" y="35530"/>
                  <a:pt x="6366739" y="74183"/>
                  <a:pt x="6644048" y="0"/>
                </a:cubicBezTo>
                <a:cubicBezTo>
                  <a:pt x="6708538" y="129386"/>
                  <a:pt x="6534227" y="430600"/>
                  <a:pt x="6644048" y="589509"/>
                </a:cubicBezTo>
                <a:cubicBezTo>
                  <a:pt x="6677811" y="784274"/>
                  <a:pt x="6647362" y="897951"/>
                  <a:pt x="6644048" y="1025748"/>
                </a:cubicBezTo>
                <a:cubicBezTo>
                  <a:pt x="6706213" y="1165498"/>
                  <a:pt x="6638035" y="1338620"/>
                  <a:pt x="6644048" y="1461986"/>
                </a:cubicBezTo>
                <a:cubicBezTo>
                  <a:pt x="6646003" y="1572644"/>
                  <a:pt x="6649314" y="1897631"/>
                  <a:pt x="6644048" y="2128132"/>
                </a:cubicBezTo>
                <a:cubicBezTo>
                  <a:pt x="6693463" y="2436662"/>
                  <a:pt x="6579971" y="2558191"/>
                  <a:pt x="6644048" y="2794278"/>
                </a:cubicBezTo>
                <a:cubicBezTo>
                  <a:pt x="6705188" y="3093217"/>
                  <a:pt x="6571547" y="3108861"/>
                  <a:pt x="6644048" y="3307153"/>
                </a:cubicBezTo>
                <a:cubicBezTo>
                  <a:pt x="6809728" y="3470530"/>
                  <a:pt x="6702242" y="3684680"/>
                  <a:pt x="6644048" y="3973298"/>
                </a:cubicBezTo>
                <a:cubicBezTo>
                  <a:pt x="6630806" y="4213516"/>
                  <a:pt x="6626842" y="4310440"/>
                  <a:pt x="6644048" y="4562810"/>
                </a:cubicBezTo>
                <a:cubicBezTo>
                  <a:pt x="6688215" y="4746865"/>
                  <a:pt x="6528113" y="5136125"/>
                  <a:pt x="6644048" y="5305592"/>
                </a:cubicBezTo>
                <a:cubicBezTo>
                  <a:pt x="6726454" y="5421732"/>
                  <a:pt x="6671161" y="5610003"/>
                  <a:pt x="6644048" y="5818467"/>
                </a:cubicBezTo>
                <a:cubicBezTo>
                  <a:pt x="6734560" y="5930938"/>
                  <a:pt x="6656853" y="6303022"/>
                  <a:pt x="6644048" y="6484613"/>
                </a:cubicBezTo>
                <a:cubicBezTo>
                  <a:pt x="6694547" y="6710007"/>
                  <a:pt x="6639238" y="6832045"/>
                  <a:pt x="6644048" y="6997488"/>
                </a:cubicBezTo>
                <a:cubicBezTo>
                  <a:pt x="6630746" y="7143245"/>
                  <a:pt x="6606588" y="7337256"/>
                  <a:pt x="6644048" y="7663636"/>
                </a:cubicBezTo>
                <a:cubicBezTo>
                  <a:pt x="6532795" y="7637092"/>
                  <a:pt x="6396698" y="7676476"/>
                  <a:pt x="6223258" y="7663636"/>
                </a:cubicBezTo>
                <a:cubicBezTo>
                  <a:pt x="6031332" y="7655735"/>
                  <a:pt x="5786709" y="7632277"/>
                  <a:pt x="5603147" y="7663636"/>
                </a:cubicBezTo>
                <a:cubicBezTo>
                  <a:pt x="5506424" y="7672871"/>
                  <a:pt x="5340918" y="7624834"/>
                  <a:pt x="5115917" y="7663636"/>
                </a:cubicBezTo>
                <a:cubicBezTo>
                  <a:pt x="4906410" y="7641110"/>
                  <a:pt x="4580384" y="7665717"/>
                  <a:pt x="4429365" y="7663636"/>
                </a:cubicBezTo>
                <a:cubicBezTo>
                  <a:pt x="4264219" y="7671103"/>
                  <a:pt x="4154307" y="7639659"/>
                  <a:pt x="3942135" y="7663636"/>
                </a:cubicBezTo>
                <a:cubicBezTo>
                  <a:pt x="3750233" y="7730193"/>
                  <a:pt x="3619573" y="7607862"/>
                  <a:pt x="3454905" y="7663636"/>
                </a:cubicBezTo>
                <a:cubicBezTo>
                  <a:pt x="3323717" y="7731968"/>
                  <a:pt x="3258047" y="7599720"/>
                  <a:pt x="3100556" y="7663636"/>
                </a:cubicBezTo>
                <a:cubicBezTo>
                  <a:pt x="3040999" y="7722873"/>
                  <a:pt x="2777332" y="7573900"/>
                  <a:pt x="2414004" y="7663636"/>
                </a:cubicBezTo>
                <a:cubicBezTo>
                  <a:pt x="2145873" y="7726116"/>
                  <a:pt x="2060454" y="7628194"/>
                  <a:pt x="1793893" y="7663636"/>
                </a:cubicBezTo>
                <a:cubicBezTo>
                  <a:pt x="1595456" y="7768621"/>
                  <a:pt x="1472832" y="7582860"/>
                  <a:pt x="1306663" y="7663636"/>
                </a:cubicBezTo>
                <a:cubicBezTo>
                  <a:pt x="1078274" y="7768813"/>
                  <a:pt x="857034" y="7617942"/>
                  <a:pt x="686552" y="7663636"/>
                </a:cubicBezTo>
                <a:cubicBezTo>
                  <a:pt x="522484" y="7597676"/>
                  <a:pt x="327170" y="7541505"/>
                  <a:pt x="0" y="7663636"/>
                </a:cubicBezTo>
                <a:cubicBezTo>
                  <a:pt x="-38930" y="7571791"/>
                  <a:pt x="47044" y="7424950"/>
                  <a:pt x="0" y="7304034"/>
                </a:cubicBezTo>
                <a:cubicBezTo>
                  <a:pt x="-18818" y="7136806"/>
                  <a:pt x="1114" y="6980484"/>
                  <a:pt x="0" y="6867796"/>
                </a:cubicBezTo>
                <a:cubicBezTo>
                  <a:pt x="56847" y="6814096"/>
                  <a:pt x="101183" y="6523445"/>
                  <a:pt x="0" y="6125014"/>
                </a:cubicBezTo>
                <a:cubicBezTo>
                  <a:pt x="-46297" y="5873134"/>
                  <a:pt x="-9352" y="5813861"/>
                  <a:pt x="0" y="5535502"/>
                </a:cubicBezTo>
                <a:cubicBezTo>
                  <a:pt x="-15605" y="5228970"/>
                  <a:pt x="22425" y="5143655"/>
                  <a:pt x="0" y="5022627"/>
                </a:cubicBezTo>
                <a:cubicBezTo>
                  <a:pt x="-125203" y="4838834"/>
                  <a:pt x="68860" y="4648148"/>
                  <a:pt x="0" y="4433118"/>
                </a:cubicBezTo>
                <a:cubicBezTo>
                  <a:pt x="-16742" y="4192059"/>
                  <a:pt x="73878" y="4102956"/>
                  <a:pt x="0" y="3766970"/>
                </a:cubicBezTo>
                <a:cubicBezTo>
                  <a:pt x="-15199" y="3449214"/>
                  <a:pt x="26541" y="3378373"/>
                  <a:pt x="0" y="3100824"/>
                </a:cubicBezTo>
                <a:cubicBezTo>
                  <a:pt x="-24588" y="2803251"/>
                  <a:pt x="-10503" y="2844777"/>
                  <a:pt x="0" y="2664586"/>
                </a:cubicBezTo>
                <a:cubicBezTo>
                  <a:pt x="733" y="2483415"/>
                  <a:pt x="40800" y="2432093"/>
                  <a:pt x="0" y="2304984"/>
                </a:cubicBezTo>
                <a:cubicBezTo>
                  <a:pt x="-52378" y="2141438"/>
                  <a:pt x="26247" y="2045843"/>
                  <a:pt x="0" y="1945383"/>
                </a:cubicBezTo>
                <a:cubicBezTo>
                  <a:pt x="-43880" y="1773824"/>
                  <a:pt x="19424" y="1424090"/>
                  <a:pt x="0" y="1279237"/>
                </a:cubicBezTo>
                <a:cubicBezTo>
                  <a:pt x="-44113" y="1142050"/>
                  <a:pt x="59556" y="928502"/>
                  <a:pt x="0" y="842999"/>
                </a:cubicBezTo>
                <a:cubicBezTo>
                  <a:pt x="-119204" y="689361"/>
                  <a:pt x="-29641" y="271449"/>
                  <a:pt x="0" y="0"/>
                </a:cubicBezTo>
                <a:close/>
              </a:path>
            </a:pathLst>
          </a:custGeom>
          <a:noFill/>
          <a:ln w="38100">
            <a:solidFill>
              <a:srgbClr val="17CF29"/>
            </a:solidFill>
            <a:prstDash val="lgDashDot"/>
            <a:miter lim="800000"/>
            <a:headEnd/>
            <a:tailEnd/>
            <a:extLst>
              <a:ext uri="{C807C97D-BFC1-408E-A445-0C87EB9F89A2}">
                <ask:lineSketchStyleProps xmlns:ask="http://schemas.microsoft.com/office/drawing/2018/sketchyshapes" sd="210476163">
                  <a:custGeom>
                    <a:avLst/>
                    <a:gdLst>
                      <a:gd name="connsiteX0" fmla="*/ 0 w 6644048"/>
                      <a:gd name="connsiteY0" fmla="*/ 0 h 7509748"/>
                      <a:gd name="connsiteX1" fmla="*/ 620111 w 6644048"/>
                      <a:gd name="connsiteY1" fmla="*/ 0 h 7509748"/>
                      <a:gd name="connsiteX2" fmla="*/ 1306663 w 6644048"/>
                      <a:gd name="connsiteY2" fmla="*/ 0 h 7509748"/>
                      <a:gd name="connsiteX3" fmla="*/ 1860333 w 6644048"/>
                      <a:gd name="connsiteY3" fmla="*/ 0 h 7509748"/>
                      <a:gd name="connsiteX4" fmla="*/ 2414004 w 6644048"/>
                      <a:gd name="connsiteY4" fmla="*/ 0 h 7509748"/>
                      <a:gd name="connsiteX5" fmla="*/ 2967675 w 6644048"/>
                      <a:gd name="connsiteY5" fmla="*/ 0 h 7509748"/>
                      <a:gd name="connsiteX6" fmla="*/ 3454905 w 6644048"/>
                      <a:gd name="connsiteY6" fmla="*/ 0 h 7509748"/>
                      <a:gd name="connsiteX7" fmla="*/ 4075016 w 6644048"/>
                      <a:gd name="connsiteY7" fmla="*/ 0 h 7509748"/>
                      <a:gd name="connsiteX8" fmla="*/ 4495806 w 6644048"/>
                      <a:gd name="connsiteY8" fmla="*/ 0 h 7509748"/>
                      <a:gd name="connsiteX9" fmla="*/ 5115917 w 6644048"/>
                      <a:gd name="connsiteY9" fmla="*/ 0 h 7509748"/>
                      <a:gd name="connsiteX10" fmla="*/ 5736028 w 6644048"/>
                      <a:gd name="connsiteY10" fmla="*/ 0 h 7509748"/>
                      <a:gd name="connsiteX11" fmla="*/ 6644048 w 6644048"/>
                      <a:gd name="connsiteY11" fmla="*/ 0 h 7509748"/>
                      <a:gd name="connsiteX12" fmla="*/ 6644048 w 6644048"/>
                      <a:gd name="connsiteY12" fmla="*/ 577672 h 7509748"/>
                      <a:gd name="connsiteX13" fmla="*/ 6644048 w 6644048"/>
                      <a:gd name="connsiteY13" fmla="*/ 1005151 h 7509748"/>
                      <a:gd name="connsiteX14" fmla="*/ 6644048 w 6644048"/>
                      <a:gd name="connsiteY14" fmla="*/ 1432629 h 7509748"/>
                      <a:gd name="connsiteX15" fmla="*/ 6644048 w 6644048"/>
                      <a:gd name="connsiteY15" fmla="*/ 2085399 h 7509748"/>
                      <a:gd name="connsiteX16" fmla="*/ 6644048 w 6644048"/>
                      <a:gd name="connsiteY16" fmla="*/ 2738169 h 7509748"/>
                      <a:gd name="connsiteX17" fmla="*/ 6644048 w 6644048"/>
                      <a:gd name="connsiteY17" fmla="*/ 3240745 h 7509748"/>
                      <a:gd name="connsiteX18" fmla="*/ 6644048 w 6644048"/>
                      <a:gd name="connsiteY18" fmla="*/ 3893514 h 7509748"/>
                      <a:gd name="connsiteX19" fmla="*/ 6644048 w 6644048"/>
                      <a:gd name="connsiteY19" fmla="*/ 4471188 h 7509748"/>
                      <a:gd name="connsiteX20" fmla="*/ 6644048 w 6644048"/>
                      <a:gd name="connsiteY20" fmla="*/ 5199055 h 7509748"/>
                      <a:gd name="connsiteX21" fmla="*/ 6644048 w 6644048"/>
                      <a:gd name="connsiteY21" fmla="*/ 5701631 h 7509748"/>
                      <a:gd name="connsiteX22" fmla="*/ 6644048 w 6644048"/>
                      <a:gd name="connsiteY22" fmla="*/ 6354401 h 7509748"/>
                      <a:gd name="connsiteX23" fmla="*/ 6644048 w 6644048"/>
                      <a:gd name="connsiteY23" fmla="*/ 6856977 h 7509748"/>
                      <a:gd name="connsiteX24" fmla="*/ 6644048 w 6644048"/>
                      <a:gd name="connsiteY24" fmla="*/ 7509748 h 7509748"/>
                      <a:gd name="connsiteX25" fmla="*/ 6223258 w 6644048"/>
                      <a:gd name="connsiteY25" fmla="*/ 7509748 h 7509748"/>
                      <a:gd name="connsiteX26" fmla="*/ 5603147 w 6644048"/>
                      <a:gd name="connsiteY26" fmla="*/ 7509748 h 7509748"/>
                      <a:gd name="connsiteX27" fmla="*/ 5115917 w 6644048"/>
                      <a:gd name="connsiteY27" fmla="*/ 7509748 h 7509748"/>
                      <a:gd name="connsiteX28" fmla="*/ 4429365 w 6644048"/>
                      <a:gd name="connsiteY28" fmla="*/ 7509748 h 7509748"/>
                      <a:gd name="connsiteX29" fmla="*/ 3942135 w 6644048"/>
                      <a:gd name="connsiteY29" fmla="*/ 7509748 h 7509748"/>
                      <a:gd name="connsiteX30" fmla="*/ 3454905 w 6644048"/>
                      <a:gd name="connsiteY30" fmla="*/ 7509748 h 7509748"/>
                      <a:gd name="connsiteX31" fmla="*/ 3100556 w 6644048"/>
                      <a:gd name="connsiteY31" fmla="*/ 7509748 h 7509748"/>
                      <a:gd name="connsiteX32" fmla="*/ 2414004 w 6644048"/>
                      <a:gd name="connsiteY32" fmla="*/ 7509748 h 7509748"/>
                      <a:gd name="connsiteX33" fmla="*/ 1793893 w 6644048"/>
                      <a:gd name="connsiteY33" fmla="*/ 7509748 h 7509748"/>
                      <a:gd name="connsiteX34" fmla="*/ 1306663 w 6644048"/>
                      <a:gd name="connsiteY34" fmla="*/ 7509748 h 7509748"/>
                      <a:gd name="connsiteX35" fmla="*/ 686552 w 6644048"/>
                      <a:gd name="connsiteY35" fmla="*/ 7509748 h 7509748"/>
                      <a:gd name="connsiteX36" fmla="*/ 0 w 6644048"/>
                      <a:gd name="connsiteY36" fmla="*/ 7509748 h 7509748"/>
                      <a:gd name="connsiteX37" fmla="*/ 0 w 6644048"/>
                      <a:gd name="connsiteY37" fmla="*/ 7157367 h 7509748"/>
                      <a:gd name="connsiteX38" fmla="*/ 0 w 6644048"/>
                      <a:gd name="connsiteY38" fmla="*/ 6729889 h 7509748"/>
                      <a:gd name="connsiteX39" fmla="*/ 0 w 6644048"/>
                      <a:gd name="connsiteY39" fmla="*/ 6002022 h 7509748"/>
                      <a:gd name="connsiteX40" fmla="*/ 0 w 6644048"/>
                      <a:gd name="connsiteY40" fmla="*/ 5424348 h 7509748"/>
                      <a:gd name="connsiteX41" fmla="*/ 0 w 6644048"/>
                      <a:gd name="connsiteY41" fmla="*/ 4921772 h 7509748"/>
                      <a:gd name="connsiteX42" fmla="*/ 0 w 6644048"/>
                      <a:gd name="connsiteY42" fmla="*/ 4344100 h 7509748"/>
                      <a:gd name="connsiteX43" fmla="*/ 0 w 6644048"/>
                      <a:gd name="connsiteY43" fmla="*/ 3691329 h 7509748"/>
                      <a:gd name="connsiteX44" fmla="*/ 0 w 6644048"/>
                      <a:gd name="connsiteY44" fmla="*/ 3038559 h 7509748"/>
                      <a:gd name="connsiteX45" fmla="*/ 0 w 6644048"/>
                      <a:gd name="connsiteY45" fmla="*/ 2611081 h 7509748"/>
                      <a:gd name="connsiteX46" fmla="*/ 0 w 6644048"/>
                      <a:gd name="connsiteY46" fmla="*/ 2258700 h 7509748"/>
                      <a:gd name="connsiteX47" fmla="*/ 0 w 6644048"/>
                      <a:gd name="connsiteY47" fmla="*/ 1906320 h 7509748"/>
                      <a:gd name="connsiteX48" fmla="*/ 0 w 6644048"/>
                      <a:gd name="connsiteY48" fmla="*/ 1253550 h 7509748"/>
                      <a:gd name="connsiteX49" fmla="*/ 0 w 6644048"/>
                      <a:gd name="connsiteY49" fmla="*/ 826072 h 7509748"/>
                      <a:gd name="connsiteX50" fmla="*/ 0 w 6644048"/>
                      <a:gd name="connsiteY50" fmla="*/ 0 h 750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44048" h="7509748" extrusionOk="0">
                        <a:moveTo>
                          <a:pt x="0" y="0"/>
                        </a:moveTo>
                        <a:cubicBezTo>
                          <a:pt x="272898" y="-75164"/>
                          <a:pt x="311134" y="-4429"/>
                          <a:pt x="620111" y="0"/>
                        </a:cubicBezTo>
                        <a:cubicBezTo>
                          <a:pt x="905987" y="-4440"/>
                          <a:pt x="987420" y="43644"/>
                          <a:pt x="1306663" y="0"/>
                        </a:cubicBezTo>
                        <a:cubicBezTo>
                          <a:pt x="1614042" y="-34487"/>
                          <a:pt x="1726489" y="4582"/>
                          <a:pt x="1860333" y="0"/>
                        </a:cubicBezTo>
                        <a:cubicBezTo>
                          <a:pt x="2015159" y="-5398"/>
                          <a:pt x="2269861" y="44132"/>
                          <a:pt x="2414004" y="0"/>
                        </a:cubicBezTo>
                        <a:cubicBezTo>
                          <a:pt x="2584134" y="-62021"/>
                          <a:pt x="2758062" y="-16024"/>
                          <a:pt x="2967675" y="0"/>
                        </a:cubicBezTo>
                        <a:cubicBezTo>
                          <a:pt x="3176230" y="-28228"/>
                          <a:pt x="3228065" y="46699"/>
                          <a:pt x="3454905" y="0"/>
                        </a:cubicBezTo>
                        <a:cubicBezTo>
                          <a:pt x="3674340" y="-31077"/>
                          <a:pt x="3854112" y="19951"/>
                          <a:pt x="4075016" y="0"/>
                        </a:cubicBezTo>
                        <a:cubicBezTo>
                          <a:pt x="4320668" y="-28936"/>
                          <a:pt x="4307977" y="4587"/>
                          <a:pt x="4495806" y="0"/>
                        </a:cubicBezTo>
                        <a:cubicBezTo>
                          <a:pt x="4651283" y="-26985"/>
                          <a:pt x="4840915" y="56249"/>
                          <a:pt x="5115917" y="0"/>
                        </a:cubicBezTo>
                        <a:cubicBezTo>
                          <a:pt x="5376099" y="-32056"/>
                          <a:pt x="5463855" y="49630"/>
                          <a:pt x="5736028" y="0"/>
                        </a:cubicBezTo>
                        <a:cubicBezTo>
                          <a:pt x="5972201" y="5519"/>
                          <a:pt x="6383257" y="56532"/>
                          <a:pt x="6644048" y="0"/>
                        </a:cubicBezTo>
                        <a:cubicBezTo>
                          <a:pt x="6689199" y="168310"/>
                          <a:pt x="6586196" y="413383"/>
                          <a:pt x="6644048" y="577672"/>
                        </a:cubicBezTo>
                        <a:cubicBezTo>
                          <a:pt x="6676224" y="765893"/>
                          <a:pt x="6644956" y="875161"/>
                          <a:pt x="6644048" y="1005151"/>
                        </a:cubicBezTo>
                        <a:cubicBezTo>
                          <a:pt x="6682132" y="1145595"/>
                          <a:pt x="6631811" y="1310513"/>
                          <a:pt x="6644048" y="1432629"/>
                        </a:cubicBezTo>
                        <a:cubicBezTo>
                          <a:pt x="6666329" y="1551907"/>
                          <a:pt x="6624369" y="1832977"/>
                          <a:pt x="6644048" y="2085399"/>
                        </a:cubicBezTo>
                        <a:cubicBezTo>
                          <a:pt x="6699042" y="2388008"/>
                          <a:pt x="6600122" y="2477431"/>
                          <a:pt x="6644048" y="2738169"/>
                        </a:cubicBezTo>
                        <a:cubicBezTo>
                          <a:pt x="6693916" y="3021798"/>
                          <a:pt x="6585049" y="3022910"/>
                          <a:pt x="6644048" y="3240745"/>
                        </a:cubicBezTo>
                        <a:cubicBezTo>
                          <a:pt x="6748433" y="3434953"/>
                          <a:pt x="6647488" y="3652973"/>
                          <a:pt x="6644048" y="3893514"/>
                        </a:cubicBezTo>
                        <a:cubicBezTo>
                          <a:pt x="6642445" y="4123090"/>
                          <a:pt x="6618121" y="4233109"/>
                          <a:pt x="6644048" y="4471188"/>
                        </a:cubicBezTo>
                        <a:cubicBezTo>
                          <a:pt x="6689164" y="4655680"/>
                          <a:pt x="6570348" y="5016664"/>
                          <a:pt x="6644048" y="5199055"/>
                        </a:cubicBezTo>
                        <a:cubicBezTo>
                          <a:pt x="6709520" y="5351384"/>
                          <a:pt x="6633212" y="5520790"/>
                          <a:pt x="6644048" y="5701631"/>
                        </a:cubicBezTo>
                        <a:cubicBezTo>
                          <a:pt x="6726508" y="5820688"/>
                          <a:pt x="6630154" y="6150002"/>
                          <a:pt x="6644048" y="6354401"/>
                        </a:cubicBezTo>
                        <a:cubicBezTo>
                          <a:pt x="6697348" y="6590126"/>
                          <a:pt x="6633190" y="6666182"/>
                          <a:pt x="6644048" y="6856977"/>
                        </a:cubicBezTo>
                        <a:cubicBezTo>
                          <a:pt x="6652305" y="7045339"/>
                          <a:pt x="6597615" y="7215606"/>
                          <a:pt x="6644048" y="7509748"/>
                        </a:cubicBezTo>
                        <a:cubicBezTo>
                          <a:pt x="6525059" y="7511673"/>
                          <a:pt x="6382345" y="7493100"/>
                          <a:pt x="6223258" y="7509748"/>
                        </a:cubicBezTo>
                        <a:cubicBezTo>
                          <a:pt x="6053404" y="7526379"/>
                          <a:pt x="5760458" y="7472527"/>
                          <a:pt x="5603147" y="7509748"/>
                        </a:cubicBezTo>
                        <a:cubicBezTo>
                          <a:pt x="5491568" y="7528730"/>
                          <a:pt x="5336285" y="7498917"/>
                          <a:pt x="5115917" y="7509748"/>
                        </a:cubicBezTo>
                        <a:cubicBezTo>
                          <a:pt x="4899482" y="7505138"/>
                          <a:pt x="4576869" y="7481390"/>
                          <a:pt x="4429365" y="7509748"/>
                        </a:cubicBezTo>
                        <a:cubicBezTo>
                          <a:pt x="4273486" y="7533783"/>
                          <a:pt x="4149774" y="7476815"/>
                          <a:pt x="3942135" y="7509748"/>
                        </a:cubicBezTo>
                        <a:cubicBezTo>
                          <a:pt x="3744033" y="7562513"/>
                          <a:pt x="3608508" y="7467440"/>
                          <a:pt x="3454905" y="7509748"/>
                        </a:cubicBezTo>
                        <a:cubicBezTo>
                          <a:pt x="3318769" y="7568358"/>
                          <a:pt x="3246257" y="7466661"/>
                          <a:pt x="3100556" y="7509748"/>
                        </a:cubicBezTo>
                        <a:cubicBezTo>
                          <a:pt x="2972049" y="7554003"/>
                          <a:pt x="2768168" y="7425400"/>
                          <a:pt x="2414004" y="7509748"/>
                        </a:cubicBezTo>
                        <a:cubicBezTo>
                          <a:pt x="2139341" y="7570684"/>
                          <a:pt x="2040288" y="7469618"/>
                          <a:pt x="1793893" y="7509748"/>
                        </a:cubicBezTo>
                        <a:cubicBezTo>
                          <a:pt x="1579485" y="7568873"/>
                          <a:pt x="1470115" y="7450317"/>
                          <a:pt x="1306663" y="7509748"/>
                        </a:cubicBezTo>
                        <a:cubicBezTo>
                          <a:pt x="1114717" y="7584003"/>
                          <a:pt x="851090" y="7478043"/>
                          <a:pt x="686552" y="7509748"/>
                        </a:cubicBezTo>
                        <a:cubicBezTo>
                          <a:pt x="529022" y="7489605"/>
                          <a:pt x="322791" y="7424644"/>
                          <a:pt x="0" y="7509748"/>
                        </a:cubicBezTo>
                        <a:cubicBezTo>
                          <a:pt x="-17178" y="7423039"/>
                          <a:pt x="38392" y="7280794"/>
                          <a:pt x="0" y="7157367"/>
                        </a:cubicBezTo>
                        <a:cubicBezTo>
                          <a:pt x="-15744" y="7006513"/>
                          <a:pt x="9095" y="6837514"/>
                          <a:pt x="0" y="6729889"/>
                        </a:cubicBezTo>
                        <a:cubicBezTo>
                          <a:pt x="859" y="6641797"/>
                          <a:pt x="94679" y="6344380"/>
                          <a:pt x="0" y="6002022"/>
                        </a:cubicBezTo>
                        <a:cubicBezTo>
                          <a:pt x="-57632" y="5748939"/>
                          <a:pt x="6923" y="5688402"/>
                          <a:pt x="0" y="5424348"/>
                        </a:cubicBezTo>
                        <a:cubicBezTo>
                          <a:pt x="-26162" y="5154272"/>
                          <a:pt x="29175" y="5052204"/>
                          <a:pt x="0" y="4921772"/>
                        </a:cubicBezTo>
                        <a:cubicBezTo>
                          <a:pt x="-89697" y="4750084"/>
                          <a:pt x="38854" y="4577604"/>
                          <a:pt x="0" y="4344100"/>
                        </a:cubicBezTo>
                        <a:cubicBezTo>
                          <a:pt x="-18464" y="4105295"/>
                          <a:pt x="61169" y="4007506"/>
                          <a:pt x="0" y="3691329"/>
                        </a:cubicBezTo>
                        <a:cubicBezTo>
                          <a:pt x="-28409" y="3381135"/>
                          <a:pt x="28237" y="3311795"/>
                          <a:pt x="0" y="3038559"/>
                        </a:cubicBezTo>
                        <a:cubicBezTo>
                          <a:pt x="-39253" y="2747262"/>
                          <a:pt x="-6548" y="2785265"/>
                          <a:pt x="0" y="2611081"/>
                        </a:cubicBezTo>
                        <a:cubicBezTo>
                          <a:pt x="-568" y="2435614"/>
                          <a:pt x="36267" y="2397969"/>
                          <a:pt x="0" y="2258700"/>
                        </a:cubicBezTo>
                        <a:cubicBezTo>
                          <a:pt x="-42167" y="2103401"/>
                          <a:pt x="17666" y="2011918"/>
                          <a:pt x="0" y="1906320"/>
                        </a:cubicBezTo>
                        <a:cubicBezTo>
                          <a:pt x="-22786" y="1768957"/>
                          <a:pt x="20005" y="1405802"/>
                          <a:pt x="0" y="1253550"/>
                        </a:cubicBezTo>
                        <a:cubicBezTo>
                          <a:pt x="-24430" y="1096620"/>
                          <a:pt x="34667" y="919335"/>
                          <a:pt x="0" y="826072"/>
                        </a:cubicBezTo>
                        <a:cubicBezTo>
                          <a:pt x="-73745" y="702813"/>
                          <a:pt x="-3347" y="292334"/>
                          <a:pt x="0" y="0"/>
                        </a:cubicBezTo>
                        <a:close/>
                      </a:path>
                    </a:pathLst>
                  </a:custGeom>
                  <ask:type>
                    <ask:lineSketchScribble/>
                  </ask:type>
                </ask:lineSketchStyleProps>
              </a:ext>
            </a:extLst>
          </a:ln>
        </p:spPr>
        <p:txBody>
          <a:bodyPr wrap="square">
            <a:spAutoFit/>
          </a:bodyPr>
          <a:lstStyle/>
          <a:p>
            <a:pPr algn="ctr"/>
            <a:r>
              <a:rPr lang="en-US" sz="1100" dirty="0">
                <a:latin typeface="Arial" panose="020B0604020202020204" pitchFamily="34" charset="0"/>
                <a:cs typeface="Arial" panose="020B0604020202020204" pitchFamily="34" charset="0"/>
              </a:rPr>
              <a:t>Faithful brothers and sisters, today we will listen to more testimonies of our brothers and </a:t>
            </a:r>
          </a:p>
          <a:p>
            <a:pPr algn="ctr"/>
            <a:r>
              <a:rPr lang="en-US" sz="1100" dirty="0">
                <a:latin typeface="Arial" panose="020B0604020202020204" pitchFamily="34" charset="0"/>
                <a:cs typeface="Arial" panose="020B0604020202020204" pitchFamily="34" charset="0"/>
              </a:rPr>
              <a:t>sisters in the nations, about the power and care of Christ Lisbet and what she does in their lives</a:t>
            </a:r>
          </a:p>
          <a:p>
            <a:r>
              <a:rPr lang="en-US" sz="1000" dirty="0">
                <a:solidFill>
                  <a:srgbClr val="FF0000"/>
                </a:solidFill>
                <a:latin typeface="Arial" panose="020B0604020202020204" pitchFamily="34" charset="0"/>
                <a:cs typeface="Arial" panose="020B0604020202020204" pitchFamily="34" charset="0"/>
              </a:rPr>
              <a:t>Clip David</a:t>
            </a:r>
          </a:p>
          <a:p>
            <a:r>
              <a:rPr lang="en-US" sz="1100" b="1" u="sng" dirty="0">
                <a:latin typeface="Arial" panose="020B0604020202020204" pitchFamily="34" charset="0"/>
                <a:cs typeface="Arial" panose="020B0604020202020204" pitchFamily="34" charset="0"/>
              </a:rPr>
              <a:t>David Amaya from Colombia</a:t>
            </a:r>
            <a:r>
              <a:rPr lang="en-US" sz="1100" b="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David shares how he had difficulties in school, and he was retained one year because he had difficulty Reading, understanding what he had read, bad handwriting, and trouble speaking. His mom sent him to live with his grandma. When he started living with his grandma, he started watching the </a:t>
            </a:r>
            <a:r>
              <a:rPr lang="en-US" sz="1100" dirty="0" err="1">
                <a:latin typeface="Arial" panose="020B0604020202020204" pitchFamily="34" charset="0"/>
                <a:cs typeface="Arial" panose="020B0604020202020204" pitchFamily="34" charset="0"/>
              </a:rPr>
              <a:t>mannas</a:t>
            </a:r>
            <a:r>
              <a:rPr lang="en-US" sz="1100" dirty="0">
                <a:latin typeface="Arial" panose="020B0604020202020204" pitchFamily="34" charset="0"/>
                <a:cs typeface="Arial" panose="020B0604020202020204" pitchFamily="34" charset="0"/>
              </a:rPr>
              <a:t> and starting watching the classes. David tells us that he likes the classes, and he likes doing the activities with his grandma. He thanks MelquisedecLisbet for letting him participate in the classes, because he has learned a lot. </a:t>
            </a:r>
          </a:p>
          <a:p>
            <a:endParaRPr lang="en-US" sz="1000" dirty="0">
              <a:solidFill>
                <a:srgbClr val="FF0000"/>
              </a:solidFill>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He tells us that he prayed to our Parents Melquisedec with reverent fear in the name of Christ Lisbet to be able to speak without getting tongue twisted, to be able to read and understand what he is Reading, and to write well. A month later, our brother was writing very well. His teacher admired that his handwriting was so much better in so little time. He also sent a video of himself Reading and she was very pleased with it. He thanks our spiritual Parents for being able to improve in all subjects. He knows that if it wasn’t for MelquisedecLisbet, he would not have been able to do it so quickly.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David is thankful, because after his biological father abandoned him, he and his grandma prayed to Melquisedec in the name of our Mother Christ Lisbet that he and his three brothers would never need for anything, and that is how it has been. He is thankful because he now knows how to pray. That has brought him a lot of happiness because it has changed his life. He tells us his brothers also pray.</a:t>
            </a:r>
          </a:p>
          <a:p>
            <a:r>
              <a:rPr lang="en-US" sz="1100" dirty="0">
                <a:solidFill>
                  <a:srgbClr val="FF0000"/>
                </a:solidFill>
                <a:latin typeface="Arial" panose="020B0604020202020204" pitchFamily="34" charset="0"/>
                <a:cs typeface="Arial" panose="020B0604020202020204" pitchFamily="34" charset="0"/>
              </a:rPr>
              <a:t>Clip Estefania </a:t>
            </a:r>
          </a:p>
          <a:p>
            <a:r>
              <a:rPr lang="en-US" sz="1100" b="1" u="sng" dirty="0" err="1">
                <a:latin typeface="Arial" panose="020B0604020202020204" pitchFamily="34" charset="0"/>
                <a:cs typeface="Arial" panose="020B0604020202020204" pitchFamily="34" charset="0"/>
              </a:rPr>
              <a:t>Estefanía</a:t>
            </a:r>
            <a:r>
              <a:rPr lang="en-US" sz="1100" b="1" u="sng" dirty="0">
                <a:latin typeface="Arial" panose="020B0604020202020204" pitchFamily="34" charset="0"/>
                <a:cs typeface="Arial" panose="020B0604020202020204" pitchFamily="34" charset="0"/>
              </a:rPr>
              <a:t> Arias from Colombia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Estefanía</a:t>
            </a:r>
            <a:r>
              <a:rPr lang="en-US" sz="1100" dirty="0">
                <a:latin typeface="Arial" panose="020B0604020202020204" pitchFamily="34" charset="0"/>
                <a:cs typeface="Arial" panose="020B0604020202020204" pitchFamily="34" charset="0"/>
              </a:rPr>
              <a:t> tells us the wonder that MelquisedecLisbet have made in her mind. Our sister starts by thanking Them for her family, health, for the spiritual delicacies our Mother prepares, for her home, for the great love she has for her spiritual brothers and sisters, and for the Peace and Patience of Christ Lisbet, in all really everything. She thanks Christ Lisbet for all the advice and thoughts She puts in her mind. For being able to listen to Her Sweet and Wise voice, that always speaks to her and helps her make the right decisions.</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Our sister was supposed to take virtual classes, but that never affected her, because she knew MelquisedecLisbet would help her, and that is what happened. She asked that They would help her get good grades and that it would go well for her in her classes, and she relaxed. When they handed out report cards, she saw that her petition was fulfilled because that is the Perfect Will of MelquisedecLisbet. Our sister received a tricolor medal, which means having an average higher that a 4.7 and she received even more. She was also on the honor roll, and they only pick three students per class and she was in first place. </a:t>
            </a:r>
            <a:r>
              <a:rPr lang="en-US" sz="1100" dirty="0" err="1">
                <a:latin typeface="Arial" panose="020B0604020202020204" pitchFamily="34" charset="0"/>
                <a:cs typeface="Arial" panose="020B0604020202020204" pitchFamily="34" charset="0"/>
              </a:rPr>
              <a:t>Estefanía</a:t>
            </a:r>
            <a:r>
              <a:rPr lang="en-US" sz="1100" dirty="0">
                <a:latin typeface="Arial" panose="020B0604020202020204" pitchFamily="34" charset="0"/>
                <a:cs typeface="Arial" panose="020B0604020202020204" pitchFamily="34" charset="0"/>
              </a:rPr>
              <a:t> was very happy because she knew it was thanks to Christ Lisbet.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Her biggest joy was seeing how the seed that Christ Lisbet planted in her was giving beautiful fruit that only the Only Wise and Powerful God, MelquisedecLisbet, can produce.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What beautiful testimonies from our brother and sister about how they know that everything good that happens in their lives is thanks to the Almighty God MelquisedecLisbet and they can trust in Them. </a:t>
            </a:r>
          </a:p>
          <a:p>
            <a:endParaRPr lang="en-US" sz="1000" dirty="0">
              <a:latin typeface="Arial" panose="020B0604020202020204" pitchFamily="34" charset="0"/>
              <a:cs typeface="Arial" panose="020B0604020202020204" pitchFamily="34" charset="0"/>
            </a:endParaRPr>
          </a:p>
          <a:p>
            <a:pPr algn="ctr"/>
            <a:r>
              <a:rPr lang="en-US" sz="1300" b="1" dirty="0">
                <a:solidFill>
                  <a:srgbClr val="FE4CCB"/>
                </a:solidFill>
                <a:latin typeface="Arial" panose="020B0604020202020204" pitchFamily="34" charset="0"/>
                <a:cs typeface="Arial" panose="020B0604020202020204" pitchFamily="34" charset="0"/>
              </a:rPr>
              <a:t>MelquisedecLisbet, thank you for teaching us to ask correctly and </a:t>
            </a:r>
          </a:p>
          <a:p>
            <a:pPr algn="ctr"/>
            <a:r>
              <a:rPr lang="en-US" sz="1300" b="1" dirty="0">
                <a:solidFill>
                  <a:srgbClr val="FE4CCB"/>
                </a:solidFill>
                <a:latin typeface="Arial" panose="020B0604020202020204" pitchFamily="34" charset="0"/>
                <a:cs typeface="Arial" panose="020B0604020202020204" pitchFamily="34" charset="0"/>
              </a:rPr>
              <a:t>then resting, because we can Trust in You. Amen Hallelujah!</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2" name="Picture 11">
            <a:extLst>
              <a:ext uri="{FF2B5EF4-FFF2-40B4-BE49-F238E27FC236}">
                <a16:creationId xmlns:a16="http://schemas.microsoft.com/office/drawing/2014/main" id="{A68FD2F7-72A5-478D-96C0-839CFCE79BA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0" y="8748464"/>
            <a:ext cx="643890" cy="337730"/>
          </a:xfrm>
          <a:prstGeom prst="rect">
            <a:avLst/>
          </a:prstGeom>
        </p:spPr>
      </p:pic>
      <p:sp>
        <p:nvSpPr>
          <p:cNvPr id="8" name="Rectangle 7"/>
          <p:cNvSpPr/>
          <p:nvPr/>
        </p:nvSpPr>
        <p:spPr>
          <a:xfrm>
            <a:off x="1412776" y="753055"/>
            <a:ext cx="4277525"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334 Testimonies </a:t>
            </a:r>
            <a:r>
              <a:rPr lang="es-ES" sz="1600" dirty="0" err="1">
                <a:latin typeface="Century Gothic" panose="020B0502020202020204" pitchFamily="34" charset="0"/>
              </a:rPr>
              <a:t>of</a:t>
            </a:r>
            <a:r>
              <a:rPr lang="es-ES" sz="1600" dirty="0">
                <a:latin typeface="Century Gothic" panose="020B0502020202020204" pitchFamily="34" charset="0"/>
              </a:rPr>
              <a:t> </a:t>
            </a:r>
            <a:r>
              <a:rPr lang="es-ES" sz="1600" dirty="0" err="1">
                <a:latin typeface="Century Gothic" panose="020B0502020202020204" pitchFamily="34" charset="0"/>
              </a:rPr>
              <a:t>Christ</a:t>
            </a:r>
            <a:r>
              <a:rPr lang="es-ES" sz="1600" dirty="0">
                <a:latin typeface="Century Gothic" panose="020B0502020202020204" pitchFamily="34" charset="0"/>
              </a:rPr>
              <a:t> Lisbet </a:t>
            </a:r>
            <a:r>
              <a:rPr lang="es-ES" sz="1600" dirty="0" err="1">
                <a:latin typeface="Century Gothic" panose="020B0502020202020204" pitchFamily="34" charset="0"/>
              </a:rPr>
              <a:t>Part</a:t>
            </a:r>
            <a:r>
              <a:rPr lang="es-ES" sz="1600" dirty="0">
                <a:latin typeface="Century Gothic" panose="020B0502020202020204" pitchFamily="34" charset="0"/>
              </a:rPr>
              <a:t> 2</a:t>
            </a:r>
            <a:endParaRPr lang="es-CR" sz="1600" dirty="0">
              <a:latin typeface="Century Gothic" panose="020B0502020202020204" pitchFamily="34" charset="0"/>
            </a:endParaRPr>
          </a:p>
        </p:txBody>
      </p:sp>
      <p:pic>
        <p:nvPicPr>
          <p:cNvPr id="16" name="Picture 15">
            <a:extLst>
              <a:ext uri="{FF2B5EF4-FFF2-40B4-BE49-F238E27FC236}">
                <a16:creationId xmlns:a16="http://schemas.microsoft.com/office/drawing/2014/main" id="{CDC075DF-D962-403E-9BFE-F800BD85163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226967" y="8731083"/>
            <a:ext cx="643890" cy="405964"/>
          </a:xfrm>
          <a:prstGeom prst="rect">
            <a:avLst/>
          </a:prstGeom>
        </p:spPr>
      </p:pic>
      <p:pic>
        <p:nvPicPr>
          <p:cNvPr id="19" name="Picture 18">
            <a:extLst>
              <a:ext uri="{FF2B5EF4-FFF2-40B4-BE49-F238E27FC236}">
                <a16:creationId xmlns:a16="http://schemas.microsoft.com/office/drawing/2014/main" id="{C9774DB8-9F98-4DB1-8488-53C6427F8BB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16632" y="1403648"/>
            <a:ext cx="451129" cy="405963"/>
          </a:xfrm>
          <a:prstGeom prst="rect">
            <a:avLst/>
          </a:prstGeom>
        </p:spPr>
      </p:pic>
      <p:pic>
        <p:nvPicPr>
          <p:cNvPr id="11" name="Picture 10">
            <a:extLst>
              <a:ext uri="{FF2B5EF4-FFF2-40B4-BE49-F238E27FC236}">
                <a16:creationId xmlns:a16="http://schemas.microsoft.com/office/drawing/2014/main" id="{EA316364-AA45-416C-8D7C-0957EBF34FD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306324" y="1403648"/>
            <a:ext cx="451129" cy="405963"/>
          </a:xfrm>
          <a:prstGeom prst="rect">
            <a:avLst/>
          </a:prstGeom>
        </p:spPr>
      </p:pic>
      <p:pic>
        <p:nvPicPr>
          <p:cNvPr id="14" name="Picture 2">
            <a:extLst>
              <a:ext uri="{FF2B5EF4-FFF2-40B4-BE49-F238E27FC236}">
                <a16:creationId xmlns:a16="http://schemas.microsoft.com/office/drawing/2014/main" id="{D6353208-7C7A-4215-9CE9-11248170F6F2}"/>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35271"/>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060848" y="1327320"/>
            <a:ext cx="319740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206500" y="1818931"/>
            <a:ext cx="6434679" cy="655564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3 and 4 for all the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can give a brief intro to the lesson </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how important it is to review the classes in their homes.</a:t>
            </a:r>
            <a:endParaRPr lang="en-US" sz="1200" dirty="0">
              <a:solidFill>
                <a:srgbClr val="FF0000"/>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Activity</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Sharing the wonders of MelquisedecLisbet</a:t>
            </a:r>
          </a:p>
          <a:p>
            <a:r>
              <a:rPr lang="en-US" sz="1200" dirty="0">
                <a:latin typeface="Arial" panose="020B0604020202020204" pitchFamily="34" charset="0"/>
                <a:cs typeface="Arial" panose="020B0604020202020204" pitchFamily="34" charset="0"/>
              </a:rPr>
              <a:t>The children can play this game with their family or friends while at the same time, praising  MelquisedecLisbet for so many wonders. The children will cut out the boxes from page 3, places the slips of paper into the chick or bunny and pick one out and do what the strips of paper say, then put it back in.</a:t>
            </a:r>
          </a:p>
          <a:p>
            <a:r>
              <a:rPr lang="en-US" sz="1200" b="1" dirty="0">
                <a:latin typeface="Arial" panose="020B0604020202020204" pitchFamily="34" charset="0"/>
                <a:cs typeface="Arial" panose="020B0604020202020204" pitchFamily="34" charset="0"/>
              </a:rPr>
              <a:t>Bunny:</a:t>
            </a:r>
          </a:p>
          <a:p>
            <a:pPr marL="228600" indent="-228600">
              <a:buFont typeface="+mj-lt"/>
              <a:buAutoNum type="arabicPeriod"/>
            </a:pPr>
            <a:r>
              <a:rPr lang="en-US" sz="1200" dirty="0">
                <a:latin typeface="Arial" panose="020B0604020202020204" pitchFamily="34" charset="0"/>
                <a:cs typeface="Arial" panose="020B0604020202020204" pitchFamily="34" charset="0"/>
              </a:rPr>
              <a:t>Cover the toilet paper roll with construction paper (see example).</a:t>
            </a:r>
          </a:p>
          <a:p>
            <a:pPr marL="228600" indent="-228600">
              <a:buFont typeface="+mj-lt"/>
              <a:buAutoNum type="arabicPeriod"/>
            </a:pPr>
            <a:r>
              <a:rPr lang="en-US" sz="1200" dirty="0">
                <a:latin typeface="Arial" panose="020B0604020202020204" pitchFamily="34" charset="0"/>
                <a:cs typeface="Arial" panose="020B0604020202020204" pitchFamily="34" charset="0"/>
              </a:rPr>
              <a:t>Glue/tape the ears on the inside of the roll (use the molds on page 4 and trace onto construction paper)</a:t>
            </a:r>
          </a:p>
          <a:p>
            <a:pPr marL="228600" indent="-228600">
              <a:buFont typeface="+mj-lt"/>
              <a:buAutoNum type="arabicPeriod"/>
            </a:pPr>
            <a:r>
              <a:rPr lang="en-US" sz="1200" dirty="0">
                <a:latin typeface="Arial" panose="020B0604020202020204" pitchFamily="34" charset="0"/>
                <a:cs typeface="Arial" panose="020B0604020202020204" pitchFamily="34" charset="0"/>
              </a:rPr>
              <a:t>Cut out and glue the feet on the bottom of the toilet paper roll (use the molds on page 4) </a:t>
            </a:r>
          </a:p>
          <a:p>
            <a:pPr marL="228600" indent="-228600">
              <a:buFont typeface="+mj-lt"/>
              <a:buAutoNum type="arabicPeriod"/>
            </a:pPr>
            <a:r>
              <a:rPr lang="en-US" sz="1200" dirty="0">
                <a:latin typeface="Arial" panose="020B0604020202020204" pitchFamily="34" charset="0"/>
                <a:cs typeface="Arial" panose="020B0604020202020204" pitchFamily="34" charset="0"/>
              </a:rPr>
              <a:t>Glue on the googly eyes or draw some on</a:t>
            </a:r>
          </a:p>
          <a:p>
            <a:pPr marL="228600" indent="-228600">
              <a:buFont typeface="+mj-lt"/>
              <a:buAutoNum type="arabicPeriod"/>
            </a:pPr>
            <a:r>
              <a:rPr lang="en-US" sz="1200" dirty="0">
                <a:latin typeface="Arial" panose="020B0604020202020204" pitchFamily="34" charset="0"/>
                <a:cs typeface="Arial" panose="020B0604020202020204" pitchFamily="34" charset="0"/>
              </a:rPr>
              <a:t>Cut out, trace, and glue the nose (mold on page 4)</a:t>
            </a:r>
          </a:p>
          <a:p>
            <a:pPr marL="228600" indent="-228600">
              <a:buFont typeface="+mj-lt"/>
              <a:buAutoNum type="arabicPeriod"/>
            </a:pPr>
            <a:r>
              <a:rPr lang="en-US" sz="1200" dirty="0">
                <a:latin typeface="Arial" panose="020B0604020202020204" pitchFamily="34" charset="0"/>
                <a:cs typeface="Arial" panose="020B0604020202020204" pitchFamily="34" charset="0"/>
              </a:rPr>
              <a:t> Draw the whiskers and mouth</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Chick:</a:t>
            </a:r>
          </a:p>
          <a:p>
            <a:pPr marL="228600" indent="-228600">
              <a:buFont typeface="+mj-lt"/>
              <a:buAutoNum type="arabicPeriod"/>
            </a:pPr>
            <a:r>
              <a:rPr lang="en-US" sz="1200" dirty="0">
                <a:latin typeface="Arial" panose="020B0604020202020204" pitchFamily="34" charset="0"/>
                <a:cs typeface="Arial" panose="020B0604020202020204" pitchFamily="34" charset="0"/>
              </a:rPr>
              <a:t>Cover the toilet paper roll with construction paper (see example)</a:t>
            </a:r>
          </a:p>
          <a:p>
            <a:pPr marL="228600" indent="-228600">
              <a:buFont typeface="+mj-lt"/>
              <a:buAutoNum type="arabicPeriod"/>
            </a:pPr>
            <a:r>
              <a:rPr lang="en-US" sz="1200" dirty="0">
                <a:latin typeface="Arial" panose="020B0604020202020204" pitchFamily="34" charset="0"/>
                <a:cs typeface="Arial" panose="020B0604020202020204" pitchFamily="34" charset="0"/>
              </a:rPr>
              <a:t>Cut out and glue the feet on the bottom of the toilet paper roll (use the molds on page 4 to trace onto construction paper) </a:t>
            </a:r>
          </a:p>
          <a:p>
            <a:pPr marL="228600" indent="-228600">
              <a:buFont typeface="+mj-lt"/>
              <a:buAutoNum type="arabicPeriod"/>
            </a:pPr>
            <a:r>
              <a:rPr lang="en-US" sz="1200" dirty="0">
                <a:latin typeface="Arial" panose="020B0604020202020204" pitchFamily="34" charset="0"/>
                <a:cs typeface="Arial" panose="020B0604020202020204" pitchFamily="34" charset="0"/>
              </a:rPr>
              <a:t>Glue feathers on both sides of the chick, as the wings </a:t>
            </a:r>
          </a:p>
          <a:p>
            <a:pPr marL="228600" indent="-228600">
              <a:buFont typeface="+mj-lt"/>
              <a:buAutoNum type="arabicPeriod"/>
            </a:pPr>
            <a:r>
              <a:rPr lang="en-US" sz="1200" dirty="0">
                <a:latin typeface="Arial" panose="020B0604020202020204" pitchFamily="34" charset="0"/>
                <a:cs typeface="Arial" panose="020B0604020202020204" pitchFamily="34" charset="0"/>
              </a:rPr>
              <a:t>Glue on the googly eyes or draw some on</a:t>
            </a:r>
          </a:p>
          <a:p>
            <a:pPr marL="228600" indent="-228600">
              <a:buFont typeface="+mj-lt"/>
              <a:buAutoNum type="arabicPeriod"/>
            </a:pPr>
            <a:r>
              <a:rPr lang="en-US" sz="1200" dirty="0">
                <a:latin typeface="Arial" panose="020B0604020202020204" pitchFamily="34" charset="0"/>
                <a:cs typeface="Arial" panose="020B0604020202020204" pitchFamily="34" charset="0"/>
              </a:rPr>
              <a:t>Cut out, trace, and glue the beak (mold on page 4)</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Scissors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Toilet paper roll</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Construction paper (yellow, pink, orange)</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Googly eyes (optional)</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Black marker</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Feathers for the chick	</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4" name="Picture 3">
            <a:extLst>
              <a:ext uri="{FF2B5EF4-FFF2-40B4-BE49-F238E27FC236}">
                <a16:creationId xmlns:a16="http://schemas.microsoft.com/office/drawing/2014/main" id="{93C6EEC6-EEFF-49C2-A61C-9FC59376512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2749"/>
          <a:stretch/>
        </p:blipFill>
        <p:spPr>
          <a:xfrm>
            <a:off x="5258252" y="7552802"/>
            <a:ext cx="1599747" cy="1559602"/>
          </a:xfrm>
          <a:prstGeom prst="rect">
            <a:avLst/>
          </a:prstGeom>
        </p:spPr>
      </p:pic>
      <p:pic>
        <p:nvPicPr>
          <p:cNvPr id="8" name="Picture 2">
            <a:extLst>
              <a:ext uri="{FF2B5EF4-FFF2-40B4-BE49-F238E27FC236}">
                <a16:creationId xmlns:a16="http://schemas.microsoft.com/office/drawing/2014/main" id="{C27C1193-5CF1-4EC1-BAF4-D0D3B1A44423}"/>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15393"/>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60DA4744-7E28-4A71-94B2-90E5C1EAF2DB}"/>
              </a:ext>
            </a:extLst>
          </p:cNvPr>
          <p:cNvSpPr/>
          <p:nvPr/>
        </p:nvSpPr>
        <p:spPr>
          <a:xfrm>
            <a:off x="1412776" y="755576"/>
            <a:ext cx="4277525"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334 Testimonies </a:t>
            </a:r>
            <a:r>
              <a:rPr lang="es-ES" sz="1600" dirty="0" err="1">
                <a:latin typeface="Century Gothic" panose="020B0502020202020204" pitchFamily="34" charset="0"/>
              </a:rPr>
              <a:t>of</a:t>
            </a:r>
            <a:r>
              <a:rPr lang="es-ES" sz="1600" dirty="0">
                <a:latin typeface="Century Gothic" panose="020B0502020202020204" pitchFamily="34" charset="0"/>
              </a:rPr>
              <a:t> </a:t>
            </a:r>
            <a:r>
              <a:rPr lang="es-ES" sz="1600" dirty="0" err="1">
                <a:latin typeface="Century Gothic" panose="020B0502020202020204" pitchFamily="34" charset="0"/>
              </a:rPr>
              <a:t>Christ</a:t>
            </a:r>
            <a:r>
              <a:rPr lang="es-ES" sz="1600" dirty="0">
                <a:latin typeface="Century Gothic" panose="020B0502020202020204" pitchFamily="34" charset="0"/>
              </a:rPr>
              <a:t> Lisbet </a:t>
            </a:r>
            <a:r>
              <a:rPr lang="es-ES" sz="1600" dirty="0" err="1">
                <a:latin typeface="Century Gothic" panose="020B0502020202020204" pitchFamily="34" charset="0"/>
              </a:rPr>
              <a:t>Part</a:t>
            </a:r>
            <a:r>
              <a:rPr lang="es-ES" sz="1600" dirty="0">
                <a:latin typeface="Century Gothic" panose="020B0502020202020204" pitchFamily="34" charset="0"/>
              </a:rPr>
              <a:t> 2</a:t>
            </a:r>
            <a:endParaRPr lang="es-CR"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2" name="TextBox 1">
            <a:extLst>
              <a:ext uri="{FF2B5EF4-FFF2-40B4-BE49-F238E27FC236}">
                <a16:creationId xmlns:a16="http://schemas.microsoft.com/office/drawing/2014/main" id="{1E8A77F1-FB74-4D09-9BF4-C24CC6059931}"/>
              </a:ext>
            </a:extLst>
          </p:cNvPr>
          <p:cNvSpPr txBox="1"/>
          <p:nvPr/>
        </p:nvSpPr>
        <p:spPr>
          <a:xfrm>
            <a:off x="57890" y="1331640"/>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Tell </a:t>
            </a:r>
            <a:r>
              <a:rPr lang="es-CR" dirty="0" err="1"/>
              <a:t>us</a:t>
            </a:r>
            <a:r>
              <a:rPr lang="es-CR" dirty="0"/>
              <a:t> </a:t>
            </a:r>
            <a:r>
              <a:rPr lang="es-CR" dirty="0" err="1"/>
              <a:t>something</a:t>
            </a:r>
            <a:r>
              <a:rPr lang="es-CR" dirty="0"/>
              <a:t> </a:t>
            </a:r>
            <a:r>
              <a:rPr lang="es-CR" dirty="0" err="1"/>
              <a:t>you</a:t>
            </a:r>
            <a:r>
              <a:rPr lang="es-CR" dirty="0"/>
              <a:t> </a:t>
            </a:r>
            <a:r>
              <a:rPr lang="es-CR" dirty="0" err="1"/>
              <a:t>have</a:t>
            </a:r>
            <a:r>
              <a:rPr lang="es-CR" dirty="0"/>
              <a:t> </a:t>
            </a:r>
            <a:r>
              <a:rPr lang="es-CR" dirty="0" err="1"/>
              <a:t>asked</a:t>
            </a:r>
            <a:r>
              <a:rPr lang="es-CR" dirty="0"/>
              <a:t> </a:t>
            </a:r>
            <a:r>
              <a:rPr lang="es-CR" dirty="0" err="1"/>
              <a:t>MelquisedecLisbet</a:t>
            </a:r>
            <a:r>
              <a:rPr lang="es-CR" dirty="0"/>
              <a:t> </a:t>
            </a:r>
            <a:r>
              <a:rPr lang="es-CR" dirty="0" err="1"/>
              <a:t>for</a:t>
            </a:r>
            <a:r>
              <a:rPr lang="es-CR" dirty="0"/>
              <a:t> and </a:t>
            </a:r>
            <a:r>
              <a:rPr lang="es-CR" dirty="0" err="1"/>
              <a:t>was</a:t>
            </a:r>
            <a:r>
              <a:rPr lang="es-CR" dirty="0"/>
              <a:t> </a:t>
            </a:r>
            <a:r>
              <a:rPr lang="es-CR" dirty="0" err="1"/>
              <a:t>given</a:t>
            </a:r>
            <a:r>
              <a:rPr lang="es-CR" dirty="0"/>
              <a:t> </a:t>
            </a:r>
            <a:r>
              <a:rPr lang="es-CR" dirty="0" err="1"/>
              <a:t>to</a:t>
            </a:r>
            <a:r>
              <a:rPr lang="es-CR" dirty="0"/>
              <a:t> </a:t>
            </a:r>
            <a:r>
              <a:rPr lang="es-CR" dirty="0" err="1"/>
              <a:t>you</a:t>
            </a:r>
            <a:r>
              <a:rPr lang="es-CR" dirty="0"/>
              <a:t>.</a:t>
            </a:r>
          </a:p>
          <a:p>
            <a:pPr algn="ctr"/>
            <a:endParaRPr lang="es-CR" dirty="0"/>
          </a:p>
        </p:txBody>
      </p:sp>
      <p:sp>
        <p:nvSpPr>
          <p:cNvPr id="10" name="TextBox 9">
            <a:extLst>
              <a:ext uri="{FF2B5EF4-FFF2-40B4-BE49-F238E27FC236}">
                <a16:creationId xmlns:a16="http://schemas.microsoft.com/office/drawing/2014/main" id="{CEBCA9D6-83C9-4BB4-8F42-D793305B96D9}"/>
              </a:ext>
            </a:extLst>
          </p:cNvPr>
          <p:cNvSpPr txBox="1"/>
          <p:nvPr/>
        </p:nvSpPr>
        <p:spPr>
          <a:xfrm>
            <a:off x="57890" y="6228184"/>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Tell </a:t>
            </a:r>
            <a:r>
              <a:rPr lang="es-CR" dirty="0" err="1"/>
              <a:t>us</a:t>
            </a:r>
            <a:r>
              <a:rPr lang="es-CR" dirty="0"/>
              <a:t> </a:t>
            </a:r>
            <a:r>
              <a:rPr lang="es-CR" dirty="0" err="1"/>
              <a:t>something</a:t>
            </a:r>
            <a:r>
              <a:rPr lang="es-CR" dirty="0"/>
              <a:t> </a:t>
            </a:r>
            <a:r>
              <a:rPr lang="es-CR" dirty="0" err="1"/>
              <a:t>that</a:t>
            </a:r>
            <a:r>
              <a:rPr lang="es-CR" dirty="0"/>
              <a:t> has </a:t>
            </a:r>
            <a:r>
              <a:rPr lang="es-CR" dirty="0" err="1"/>
              <a:t>made</a:t>
            </a:r>
            <a:r>
              <a:rPr lang="es-CR" dirty="0"/>
              <a:t> </a:t>
            </a:r>
            <a:r>
              <a:rPr lang="es-CR" dirty="0" err="1"/>
              <a:t>you</a:t>
            </a:r>
            <a:r>
              <a:rPr lang="es-CR" dirty="0"/>
              <a:t> </a:t>
            </a:r>
            <a:r>
              <a:rPr lang="es-CR" dirty="0" err="1"/>
              <a:t>happy</a:t>
            </a:r>
            <a:r>
              <a:rPr lang="es-CR" dirty="0"/>
              <a:t> </a:t>
            </a:r>
            <a:r>
              <a:rPr lang="es-CR" dirty="0" err="1"/>
              <a:t>thanks</a:t>
            </a:r>
            <a:r>
              <a:rPr lang="es-CR" dirty="0"/>
              <a:t> </a:t>
            </a:r>
            <a:r>
              <a:rPr lang="es-CR" dirty="0" err="1"/>
              <a:t>to</a:t>
            </a:r>
            <a:r>
              <a:rPr lang="es-CR" dirty="0"/>
              <a:t> </a:t>
            </a:r>
            <a:r>
              <a:rPr lang="es-CR" dirty="0" err="1"/>
              <a:t>MelquisedecLisbet</a:t>
            </a:r>
            <a:r>
              <a:rPr lang="es-CR" dirty="0"/>
              <a:t>.</a:t>
            </a:r>
          </a:p>
          <a:p>
            <a:pPr algn="ctr"/>
            <a:endParaRPr lang="es-CR" dirty="0"/>
          </a:p>
        </p:txBody>
      </p:sp>
      <p:sp>
        <p:nvSpPr>
          <p:cNvPr id="11" name="TextBox 10">
            <a:extLst>
              <a:ext uri="{FF2B5EF4-FFF2-40B4-BE49-F238E27FC236}">
                <a16:creationId xmlns:a16="http://schemas.microsoft.com/office/drawing/2014/main" id="{EDBAA782-D91D-4E8A-90D9-8F3E0282C0BD}"/>
              </a:ext>
            </a:extLst>
          </p:cNvPr>
          <p:cNvSpPr txBox="1"/>
          <p:nvPr/>
        </p:nvSpPr>
        <p:spPr>
          <a:xfrm>
            <a:off x="57890" y="2978154"/>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Tell </a:t>
            </a:r>
            <a:r>
              <a:rPr lang="es-CR" dirty="0" err="1"/>
              <a:t>us</a:t>
            </a:r>
            <a:r>
              <a:rPr lang="es-CR" dirty="0"/>
              <a:t> </a:t>
            </a:r>
            <a:r>
              <a:rPr lang="es-CR" dirty="0" err="1"/>
              <a:t>something</a:t>
            </a:r>
            <a:r>
              <a:rPr lang="es-CR" dirty="0"/>
              <a:t> </a:t>
            </a:r>
            <a:r>
              <a:rPr lang="es-CR" dirty="0" err="1"/>
              <a:t>you</a:t>
            </a:r>
            <a:r>
              <a:rPr lang="es-CR" dirty="0"/>
              <a:t> </a:t>
            </a:r>
            <a:r>
              <a:rPr lang="es-CR" dirty="0" err="1"/>
              <a:t>have</a:t>
            </a:r>
            <a:r>
              <a:rPr lang="es-CR" dirty="0"/>
              <a:t> </a:t>
            </a:r>
            <a:r>
              <a:rPr lang="es-CR" dirty="0" err="1"/>
              <a:t>learned</a:t>
            </a:r>
            <a:r>
              <a:rPr lang="es-CR" dirty="0"/>
              <a:t> in </a:t>
            </a:r>
            <a:r>
              <a:rPr lang="es-CR" dirty="0" err="1"/>
              <a:t>one</a:t>
            </a:r>
            <a:r>
              <a:rPr lang="es-CR" dirty="0"/>
              <a:t> </a:t>
            </a:r>
            <a:r>
              <a:rPr lang="es-CR" dirty="0" err="1"/>
              <a:t>of</a:t>
            </a:r>
            <a:r>
              <a:rPr lang="es-CR" dirty="0"/>
              <a:t> </a:t>
            </a:r>
            <a:r>
              <a:rPr lang="es-CR" dirty="0" err="1"/>
              <a:t>our</a:t>
            </a:r>
            <a:r>
              <a:rPr lang="es-CR" dirty="0"/>
              <a:t> </a:t>
            </a:r>
            <a:r>
              <a:rPr lang="es-CR" dirty="0" err="1"/>
              <a:t>classes</a:t>
            </a:r>
            <a:r>
              <a:rPr lang="es-CR" dirty="0"/>
              <a:t>.</a:t>
            </a:r>
          </a:p>
          <a:p>
            <a:pPr algn="ctr"/>
            <a:endParaRPr lang="es-CR" dirty="0"/>
          </a:p>
        </p:txBody>
      </p:sp>
      <p:sp>
        <p:nvSpPr>
          <p:cNvPr id="13" name="TextBox 12">
            <a:extLst>
              <a:ext uri="{FF2B5EF4-FFF2-40B4-BE49-F238E27FC236}">
                <a16:creationId xmlns:a16="http://schemas.microsoft.com/office/drawing/2014/main" id="{328FA3E2-5C45-4CAC-8101-334CDBC892B0}"/>
              </a:ext>
            </a:extLst>
          </p:cNvPr>
          <p:cNvSpPr txBox="1"/>
          <p:nvPr/>
        </p:nvSpPr>
        <p:spPr>
          <a:xfrm>
            <a:off x="57890" y="4636929"/>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Tell </a:t>
            </a:r>
            <a:r>
              <a:rPr lang="es-CR" dirty="0" err="1"/>
              <a:t>us</a:t>
            </a:r>
            <a:r>
              <a:rPr lang="es-CR" dirty="0"/>
              <a:t> </a:t>
            </a:r>
            <a:r>
              <a:rPr lang="es-CR" dirty="0" err="1"/>
              <a:t>how</a:t>
            </a:r>
            <a:r>
              <a:rPr lang="es-CR" dirty="0"/>
              <a:t> </a:t>
            </a:r>
            <a:r>
              <a:rPr lang="es-CR" dirty="0" err="1"/>
              <a:t>you</a:t>
            </a:r>
            <a:r>
              <a:rPr lang="es-CR" dirty="0"/>
              <a:t> </a:t>
            </a:r>
            <a:r>
              <a:rPr lang="es-CR" dirty="0" err="1"/>
              <a:t>pray</a:t>
            </a:r>
            <a:r>
              <a:rPr lang="es-CR" dirty="0"/>
              <a:t> </a:t>
            </a:r>
            <a:r>
              <a:rPr lang="es-CR" dirty="0" err="1"/>
              <a:t>each</a:t>
            </a:r>
            <a:r>
              <a:rPr lang="es-CR" dirty="0"/>
              <a:t> </a:t>
            </a:r>
            <a:r>
              <a:rPr lang="es-CR" dirty="0" err="1"/>
              <a:t>day</a:t>
            </a:r>
            <a:r>
              <a:rPr lang="es-CR" dirty="0"/>
              <a:t> and </a:t>
            </a:r>
            <a:r>
              <a:rPr lang="es-CR" dirty="0" err="1"/>
              <a:t>thank</a:t>
            </a:r>
            <a:r>
              <a:rPr lang="es-CR" dirty="0"/>
              <a:t> </a:t>
            </a:r>
            <a:r>
              <a:rPr lang="en-US" dirty="0"/>
              <a:t>MelquisedecLisbet </a:t>
            </a:r>
            <a:endParaRPr lang="es-CR" dirty="0"/>
          </a:p>
          <a:p>
            <a:pPr algn="ctr"/>
            <a:endParaRPr lang="es-CR" dirty="0"/>
          </a:p>
        </p:txBody>
      </p:sp>
      <p:sp>
        <p:nvSpPr>
          <p:cNvPr id="15" name="TextBox 14">
            <a:extLst>
              <a:ext uri="{FF2B5EF4-FFF2-40B4-BE49-F238E27FC236}">
                <a16:creationId xmlns:a16="http://schemas.microsoft.com/office/drawing/2014/main" id="{3C60F50A-7FA3-42FB-AA7E-6B79F87F186E}"/>
              </a:ext>
            </a:extLst>
          </p:cNvPr>
          <p:cNvSpPr txBox="1"/>
          <p:nvPr/>
        </p:nvSpPr>
        <p:spPr>
          <a:xfrm>
            <a:off x="57890" y="7740352"/>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Tell </a:t>
            </a:r>
            <a:r>
              <a:rPr lang="es-CR" dirty="0" err="1"/>
              <a:t>us</a:t>
            </a:r>
            <a:r>
              <a:rPr lang="es-CR" dirty="0"/>
              <a:t> </a:t>
            </a:r>
            <a:r>
              <a:rPr lang="es-CR" dirty="0" err="1"/>
              <a:t>how</a:t>
            </a:r>
            <a:r>
              <a:rPr lang="es-CR" dirty="0"/>
              <a:t> </a:t>
            </a:r>
            <a:r>
              <a:rPr lang="es-CR" dirty="0" err="1"/>
              <a:t>MelquisedecLisbet</a:t>
            </a:r>
            <a:r>
              <a:rPr lang="es-CR" dirty="0"/>
              <a:t> </a:t>
            </a:r>
            <a:r>
              <a:rPr lang="es-CR" dirty="0" err="1"/>
              <a:t>help</a:t>
            </a:r>
            <a:r>
              <a:rPr lang="es-CR" dirty="0"/>
              <a:t> </a:t>
            </a:r>
            <a:r>
              <a:rPr lang="es-CR" dirty="0" err="1"/>
              <a:t>you</a:t>
            </a:r>
            <a:r>
              <a:rPr lang="es-CR" dirty="0"/>
              <a:t> do </a:t>
            </a:r>
            <a:r>
              <a:rPr lang="es-CR" dirty="0" err="1"/>
              <a:t>good</a:t>
            </a:r>
            <a:r>
              <a:rPr lang="es-CR" dirty="0"/>
              <a:t> in </a:t>
            </a:r>
            <a:r>
              <a:rPr lang="es-CR" dirty="0" err="1"/>
              <a:t>school</a:t>
            </a:r>
            <a:r>
              <a:rPr lang="es-CR" dirty="0"/>
              <a:t>/</a:t>
            </a:r>
            <a:r>
              <a:rPr lang="es-CR" dirty="0" err="1"/>
              <a:t>work</a:t>
            </a:r>
            <a:r>
              <a:rPr lang="es-CR" dirty="0"/>
              <a:t>/at home.</a:t>
            </a:r>
          </a:p>
          <a:p>
            <a:pPr algn="ctr"/>
            <a:endParaRPr lang="es-CR" dirty="0"/>
          </a:p>
        </p:txBody>
      </p:sp>
      <p:pic>
        <p:nvPicPr>
          <p:cNvPr id="12" name="Picture 2">
            <a:extLst>
              <a:ext uri="{FF2B5EF4-FFF2-40B4-BE49-F238E27FC236}">
                <a16:creationId xmlns:a16="http://schemas.microsoft.com/office/drawing/2014/main" id="{6C762564-54C3-445F-B963-0FD42BEB828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35271"/>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a:extLst>
              <a:ext uri="{FF2B5EF4-FFF2-40B4-BE49-F238E27FC236}">
                <a16:creationId xmlns:a16="http://schemas.microsoft.com/office/drawing/2014/main" id="{0215BDD6-803E-413C-B9A3-76586CC8E9EE}"/>
              </a:ext>
            </a:extLst>
          </p:cNvPr>
          <p:cNvSpPr/>
          <p:nvPr/>
        </p:nvSpPr>
        <p:spPr>
          <a:xfrm>
            <a:off x="1412776" y="683568"/>
            <a:ext cx="4277525"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334 Testimonies </a:t>
            </a:r>
            <a:r>
              <a:rPr lang="es-ES" sz="1600" dirty="0" err="1">
                <a:latin typeface="Century Gothic" panose="020B0502020202020204" pitchFamily="34" charset="0"/>
              </a:rPr>
              <a:t>of</a:t>
            </a:r>
            <a:r>
              <a:rPr lang="es-ES" sz="1600" dirty="0">
                <a:latin typeface="Century Gothic" panose="020B0502020202020204" pitchFamily="34" charset="0"/>
              </a:rPr>
              <a:t> </a:t>
            </a:r>
            <a:r>
              <a:rPr lang="es-ES" sz="1600" dirty="0" err="1">
                <a:latin typeface="Century Gothic" panose="020B0502020202020204" pitchFamily="34" charset="0"/>
              </a:rPr>
              <a:t>Christ</a:t>
            </a:r>
            <a:r>
              <a:rPr lang="es-ES" sz="1600" dirty="0">
                <a:latin typeface="Century Gothic" panose="020B0502020202020204" pitchFamily="34" charset="0"/>
              </a:rPr>
              <a:t> Lisbet </a:t>
            </a:r>
            <a:r>
              <a:rPr lang="es-ES" sz="1600" dirty="0" err="1">
                <a:latin typeface="Century Gothic" panose="020B0502020202020204" pitchFamily="34" charset="0"/>
              </a:rPr>
              <a:t>Part</a:t>
            </a:r>
            <a:r>
              <a:rPr lang="es-ES" sz="1600" dirty="0">
                <a:latin typeface="Century Gothic" panose="020B0502020202020204" pitchFamily="34" charset="0"/>
              </a:rPr>
              <a:t> 2</a:t>
            </a:r>
            <a:endParaRPr lang="es-CR" sz="1600" dirty="0">
              <a:latin typeface="Century Gothic" panose="020B0502020202020204" pitchFamily="34" charset="0"/>
            </a:endParaRPr>
          </a:p>
        </p:txBody>
      </p:sp>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5" name="Picture 4">
            <a:extLst>
              <a:ext uri="{FF2B5EF4-FFF2-40B4-BE49-F238E27FC236}">
                <a16:creationId xmlns:a16="http://schemas.microsoft.com/office/drawing/2014/main" id="{F70145DB-7B38-4106-9FDF-D2ACFD861E9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6712" y="1439222"/>
            <a:ext cx="4836105" cy="3816424"/>
          </a:xfrm>
          <a:prstGeom prst="rect">
            <a:avLst/>
          </a:prstGeom>
        </p:spPr>
      </p:pic>
      <p:sp>
        <p:nvSpPr>
          <p:cNvPr id="7" name="Isosceles Triangle 6">
            <a:extLst>
              <a:ext uri="{FF2B5EF4-FFF2-40B4-BE49-F238E27FC236}">
                <a16:creationId xmlns:a16="http://schemas.microsoft.com/office/drawing/2014/main" id="{7DE545A5-19AA-484F-A904-3AF0814ABFB9}"/>
              </a:ext>
            </a:extLst>
          </p:cNvPr>
          <p:cNvSpPr/>
          <p:nvPr/>
        </p:nvSpPr>
        <p:spPr>
          <a:xfrm>
            <a:off x="3076005" y="6732240"/>
            <a:ext cx="705989" cy="91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25F7C88-0458-4A64-8A94-7ADB252DD038}"/>
              </a:ext>
            </a:extLst>
          </p:cNvPr>
          <p:cNvSpPr txBox="1"/>
          <p:nvPr/>
        </p:nvSpPr>
        <p:spPr>
          <a:xfrm>
            <a:off x="3212976" y="6074296"/>
            <a:ext cx="979059" cy="307777"/>
          </a:xfrm>
          <a:prstGeom prst="rect">
            <a:avLst/>
          </a:prstGeom>
          <a:noFill/>
        </p:spPr>
        <p:txBody>
          <a:bodyPr wrap="square" rtlCol="0">
            <a:spAutoFit/>
          </a:bodyPr>
          <a:lstStyle/>
          <a:p>
            <a:r>
              <a:rPr lang="es-CR" sz="1400" dirty="0" err="1"/>
              <a:t>Nose</a:t>
            </a:r>
            <a:endParaRPr lang="es-CR" sz="1400" dirty="0"/>
          </a:p>
        </p:txBody>
      </p:sp>
      <p:sp>
        <p:nvSpPr>
          <p:cNvPr id="2" name="Oval 1">
            <a:extLst>
              <a:ext uri="{FF2B5EF4-FFF2-40B4-BE49-F238E27FC236}">
                <a16:creationId xmlns:a16="http://schemas.microsoft.com/office/drawing/2014/main" id="{B71E1B66-7544-45FC-B799-8E02917F7E62}"/>
              </a:ext>
            </a:extLst>
          </p:cNvPr>
          <p:cNvSpPr/>
          <p:nvPr/>
        </p:nvSpPr>
        <p:spPr>
          <a:xfrm>
            <a:off x="422148" y="6228185"/>
            <a:ext cx="1206652" cy="2471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42AADD0-8740-4A23-8DE2-9DF3AEC5C999}"/>
              </a:ext>
            </a:extLst>
          </p:cNvPr>
          <p:cNvSpPr txBox="1"/>
          <p:nvPr/>
        </p:nvSpPr>
        <p:spPr>
          <a:xfrm>
            <a:off x="548680" y="5747113"/>
            <a:ext cx="1206652" cy="307777"/>
          </a:xfrm>
          <a:prstGeom prst="rect">
            <a:avLst/>
          </a:prstGeom>
          <a:noFill/>
        </p:spPr>
        <p:txBody>
          <a:bodyPr wrap="square" rtlCol="0">
            <a:spAutoFit/>
          </a:bodyPr>
          <a:lstStyle/>
          <a:p>
            <a:r>
              <a:rPr lang="es-CR" sz="1400" dirty="0" err="1"/>
              <a:t>Bunny</a:t>
            </a:r>
            <a:r>
              <a:rPr lang="es-CR" sz="1400" dirty="0"/>
              <a:t> </a:t>
            </a:r>
            <a:r>
              <a:rPr lang="es-CR" sz="1400" dirty="0" err="1"/>
              <a:t>Paws</a:t>
            </a:r>
            <a:endParaRPr lang="es-CR" sz="1400" dirty="0"/>
          </a:p>
        </p:txBody>
      </p:sp>
      <p:sp>
        <p:nvSpPr>
          <p:cNvPr id="12" name="Oval 11">
            <a:extLst>
              <a:ext uri="{FF2B5EF4-FFF2-40B4-BE49-F238E27FC236}">
                <a16:creationId xmlns:a16="http://schemas.microsoft.com/office/drawing/2014/main" id="{972DBBCD-9121-4DEF-B6F9-1197EF9F687E}"/>
              </a:ext>
            </a:extLst>
          </p:cNvPr>
          <p:cNvSpPr/>
          <p:nvPr/>
        </p:nvSpPr>
        <p:spPr>
          <a:xfrm>
            <a:off x="5422401" y="6557703"/>
            <a:ext cx="1183681" cy="1812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6157FC2-0BA9-4BB9-B8B3-2E26F884461C}"/>
              </a:ext>
            </a:extLst>
          </p:cNvPr>
          <p:cNvSpPr txBox="1"/>
          <p:nvPr/>
        </p:nvSpPr>
        <p:spPr>
          <a:xfrm>
            <a:off x="5475201" y="5752589"/>
            <a:ext cx="1206652" cy="307777"/>
          </a:xfrm>
          <a:prstGeom prst="rect">
            <a:avLst/>
          </a:prstGeom>
          <a:noFill/>
        </p:spPr>
        <p:txBody>
          <a:bodyPr wrap="square" rtlCol="0">
            <a:spAutoFit/>
          </a:bodyPr>
          <a:lstStyle/>
          <a:p>
            <a:r>
              <a:rPr lang="es-CR" sz="1400" dirty="0" err="1"/>
              <a:t>Chicken</a:t>
            </a:r>
            <a:r>
              <a:rPr lang="es-CR" sz="1400" dirty="0"/>
              <a:t> </a:t>
            </a:r>
            <a:r>
              <a:rPr lang="es-CR" sz="1400" dirty="0" err="1"/>
              <a:t>feet</a:t>
            </a:r>
            <a:endParaRPr lang="es-CR" sz="1400" dirty="0"/>
          </a:p>
        </p:txBody>
      </p:sp>
      <p:pic>
        <p:nvPicPr>
          <p:cNvPr id="13" name="Picture 2">
            <a:extLst>
              <a:ext uri="{FF2B5EF4-FFF2-40B4-BE49-F238E27FC236}">
                <a16:creationId xmlns:a16="http://schemas.microsoft.com/office/drawing/2014/main" id="{F6535E51-75A3-4BFD-B82A-2D547C4C8985}"/>
              </a:ext>
            </a:extLst>
          </p:cNvPr>
          <p:cNvPicPr>
            <a:picLocks noChangeAspect="1" noChangeArrowheads="1"/>
          </p:cNvPicPr>
          <p:nvPr/>
        </p:nvPicPr>
        <p:blipFill rotWithShape="1">
          <a:blip r:embed="rId5" cstate="print">
            <a:clrChange>
              <a:clrFrom>
                <a:srgbClr val="000000"/>
              </a:clrFrom>
              <a:clrTo>
                <a:srgbClr val="000000">
                  <a:alpha val="0"/>
                </a:srgbClr>
              </a:clrTo>
            </a:clrChange>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35271"/>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a:extLst>
              <a:ext uri="{FF2B5EF4-FFF2-40B4-BE49-F238E27FC236}">
                <a16:creationId xmlns:a16="http://schemas.microsoft.com/office/drawing/2014/main" id="{746A01D3-F1DA-4F54-AFCC-0F05207945F0}"/>
              </a:ext>
            </a:extLst>
          </p:cNvPr>
          <p:cNvSpPr/>
          <p:nvPr/>
        </p:nvSpPr>
        <p:spPr>
          <a:xfrm>
            <a:off x="1412776" y="818873"/>
            <a:ext cx="4277525"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334 Testimonies </a:t>
            </a:r>
            <a:r>
              <a:rPr lang="es-ES" sz="1600" dirty="0" err="1">
                <a:latin typeface="Century Gothic" panose="020B0502020202020204" pitchFamily="34" charset="0"/>
              </a:rPr>
              <a:t>of</a:t>
            </a:r>
            <a:r>
              <a:rPr lang="es-ES" sz="1600" dirty="0">
                <a:latin typeface="Century Gothic" panose="020B0502020202020204" pitchFamily="34" charset="0"/>
              </a:rPr>
              <a:t> </a:t>
            </a:r>
            <a:r>
              <a:rPr lang="es-ES" sz="1600" dirty="0" err="1">
                <a:latin typeface="Century Gothic" panose="020B0502020202020204" pitchFamily="34" charset="0"/>
              </a:rPr>
              <a:t>Christ</a:t>
            </a:r>
            <a:r>
              <a:rPr lang="es-ES" sz="1600" dirty="0">
                <a:latin typeface="Century Gothic" panose="020B0502020202020204" pitchFamily="34" charset="0"/>
              </a:rPr>
              <a:t> Lisbet </a:t>
            </a:r>
            <a:r>
              <a:rPr lang="es-ES" sz="1600" dirty="0" err="1">
                <a:latin typeface="Century Gothic" panose="020B0502020202020204" pitchFamily="34" charset="0"/>
              </a:rPr>
              <a:t>Part</a:t>
            </a:r>
            <a:r>
              <a:rPr lang="es-ES" sz="1600" dirty="0">
                <a:latin typeface="Century Gothic" panose="020B0502020202020204" pitchFamily="34" charset="0"/>
              </a:rPr>
              <a:t> 2</a:t>
            </a:r>
            <a:endParaRPr lang="es-CR" sz="1600" dirty="0">
              <a:latin typeface="Century Gothic" panose="020B0502020202020204" pitchFamily="34" charset="0"/>
            </a:endParaRPr>
          </a:p>
        </p:txBody>
      </p:sp>
    </p:spTree>
    <p:extLst>
      <p:ext uri="{BB962C8B-B14F-4D97-AF65-F5344CB8AC3E}">
        <p14:creationId xmlns:p14="http://schemas.microsoft.com/office/powerpoint/2010/main" val="15584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1218659</TotalTime>
  <Words>1117</Words>
  <Application>Microsoft Office PowerPoint</Application>
  <PresentationFormat>On-screen Show (4:3)</PresentationFormat>
  <Paragraphs>69</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8798</cp:revision>
  <cp:lastPrinted>2015-12-22T05:03:42Z</cp:lastPrinted>
  <dcterms:created xsi:type="dcterms:W3CDTF">2011-04-01T14:17:38Z</dcterms:created>
  <dcterms:modified xsi:type="dcterms:W3CDTF">2021-04-03T17:56:04Z</dcterms:modified>
</cp:coreProperties>
</file>