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9" r:id="rId1"/>
  </p:sldMasterIdLst>
  <p:notesMasterIdLst>
    <p:notesMasterId r:id="rId5"/>
  </p:notesMasterIdLst>
  <p:sldIdLst>
    <p:sldId id="270" r:id="rId2"/>
    <p:sldId id="276" r:id="rId3"/>
    <p:sldId id="280" r:id="rId4"/>
  </p:sldIdLst>
  <p:sldSz cx="6858000" cy="9144000" type="screen4x3"/>
  <p:notesSz cx="7010400" cy="92964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63F"/>
    <a:srgbClr val="EC7320"/>
    <a:srgbClr val="FF3300"/>
    <a:srgbClr val="6D0D03"/>
    <a:srgbClr val="F81D06"/>
    <a:srgbClr val="FF0066"/>
    <a:srgbClr val="39F7AA"/>
    <a:srgbClr val="CC66FF"/>
    <a:srgbClr val="FCA2E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7" autoAdjust="0"/>
    <p:restoredTop sz="94434" autoAdjust="0"/>
  </p:normalViewPr>
  <p:slideViewPr>
    <p:cSldViewPr>
      <p:cViewPr varScale="1">
        <p:scale>
          <a:sx n="55" d="100"/>
          <a:sy n="55" d="100"/>
        </p:scale>
        <p:origin x="2628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48" y="9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ya Cobena" userId="7fd17096660bc970" providerId="LiveId" clId="{CEAB20C9-8ADC-4865-BA5A-5DD6DC818E6C}"/>
    <pc:docChg chg="custSel modSld">
      <pc:chgData name="Kathya Cobena" userId="7fd17096660bc970" providerId="LiveId" clId="{CEAB20C9-8ADC-4865-BA5A-5DD6DC818E6C}" dt="2020-11-07T16:14:11.666" v="1824" actId="20577"/>
      <pc:docMkLst>
        <pc:docMk/>
      </pc:docMkLst>
      <pc:sldChg chg="addSp delSp modSp mod">
        <pc:chgData name="Kathya Cobena" userId="7fd17096660bc970" providerId="LiveId" clId="{CEAB20C9-8ADC-4865-BA5A-5DD6DC818E6C}" dt="2020-11-07T16:13:57.017" v="1727" actId="20577"/>
        <pc:sldMkLst>
          <pc:docMk/>
          <pc:sldMk cId="3036525477" sldId="270"/>
        </pc:sldMkLst>
        <pc:spChg chg="mod">
          <ac:chgData name="Kathya Cobena" userId="7fd17096660bc970" providerId="LiveId" clId="{CEAB20C9-8ADC-4865-BA5A-5DD6DC818E6C}" dt="2020-11-07T16:13:57.017" v="1727" actId="20577"/>
          <ac:spMkLst>
            <pc:docMk/>
            <pc:sldMk cId="3036525477" sldId="270"/>
            <ac:spMk id="2" creationId="{00000000-0000-0000-0000-000000000000}"/>
          </ac:spMkLst>
        </pc:spChg>
        <pc:spChg chg="add mod">
          <ac:chgData name="Kathya Cobena" userId="7fd17096660bc970" providerId="LiveId" clId="{CEAB20C9-8ADC-4865-BA5A-5DD6DC818E6C}" dt="2020-11-03T01:01:35.358" v="397" actId="1076"/>
          <ac:spMkLst>
            <pc:docMk/>
            <pc:sldMk cId="3036525477" sldId="270"/>
            <ac:spMk id="3" creationId="{A88BC3DB-FD1E-4D87-9975-1194498052B1}"/>
          </ac:spMkLst>
        </pc:spChg>
        <pc:spChg chg="add mod">
          <ac:chgData name="Kathya Cobena" userId="7fd17096660bc970" providerId="LiveId" clId="{CEAB20C9-8ADC-4865-BA5A-5DD6DC818E6C}" dt="2020-11-03T01:01:30.208" v="396" actId="1076"/>
          <ac:spMkLst>
            <pc:docMk/>
            <pc:sldMk cId="3036525477" sldId="270"/>
            <ac:spMk id="6" creationId="{F0CF4AD3-9193-41B9-A921-E67330CA8A6B}"/>
          </ac:spMkLst>
        </pc:spChg>
        <pc:picChg chg="add mod ord">
          <ac:chgData name="Kathya Cobena" userId="7fd17096660bc970" providerId="LiveId" clId="{CEAB20C9-8ADC-4865-BA5A-5DD6DC818E6C}" dt="2020-11-03T01:01:19.093" v="395" actId="14100"/>
          <ac:picMkLst>
            <pc:docMk/>
            <pc:sldMk cId="3036525477" sldId="270"/>
            <ac:picMk id="16" creationId="{7586E5AC-3F22-449B-8E15-9FFB9F7A4686}"/>
          </ac:picMkLst>
        </pc:picChg>
        <pc:picChg chg="add del mod">
          <ac:chgData name="Kathya Cobena" userId="7fd17096660bc970" providerId="LiveId" clId="{CEAB20C9-8ADC-4865-BA5A-5DD6DC818E6C}" dt="2020-11-03T00:59:22.855" v="380" actId="478"/>
          <ac:picMkLst>
            <pc:docMk/>
            <pc:sldMk cId="3036525477" sldId="270"/>
            <ac:picMk id="17" creationId="{984EF965-0D59-4844-99DD-3DE13B2F1AE1}"/>
          </ac:picMkLst>
        </pc:picChg>
      </pc:sldChg>
      <pc:sldChg chg="addSp delSp modSp mod">
        <pc:chgData name="Kathya Cobena" userId="7fd17096660bc970" providerId="LiveId" clId="{CEAB20C9-8ADC-4865-BA5A-5DD6DC818E6C}" dt="2020-11-07T16:14:11.666" v="1824" actId="20577"/>
        <pc:sldMkLst>
          <pc:docMk/>
          <pc:sldMk cId="448747206" sldId="276"/>
        </pc:sldMkLst>
        <pc:spChg chg="del">
          <ac:chgData name="Kathya Cobena" userId="7fd17096660bc970" providerId="LiveId" clId="{CEAB20C9-8ADC-4865-BA5A-5DD6DC818E6C}" dt="2020-11-03T03:14:43.612" v="1548" actId="478"/>
          <ac:spMkLst>
            <pc:docMk/>
            <pc:sldMk cId="448747206" sldId="276"/>
            <ac:spMk id="2" creationId="{860B94DE-0A6F-4C03-BD34-2CD9865CDA03}"/>
          </ac:spMkLst>
        </pc:spChg>
        <pc:spChg chg="mod">
          <ac:chgData name="Kathya Cobena" userId="7fd17096660bc970" providerId="LiveId" clId="{CEAB20C9-8ADC-4865-BA5A-5DD6DC818E6C}" dt="2020-11-07T16:14:11.666" v="1824" actId="20577"/>
          <ac:spMkLst>
            <pc:docMk/>
            <pc:sldMk cId="448747206" sldId="276"/>
            <ac:spMk id="3" creationId="{00000000-0000-0000-0000-000000000000}"/>
          </ac:spMkLst>
        </pc:spChg>
        <pc:spChg chg="mod">
          <ac:chgData name="Kathya Cobena" userId="7fd17096660bc970" providerId="LiveId" clId="{CEAB20C9-8ADC-4865-BA5A-5DD6DC818E6C}" dt="2020-11-03T03:14:41.061" v="1547" actId="1076"/>
          <ac:spMkLst>
            <pc:docMk/>
            <pc:sldMk cId="448747206" sldId="276"/>
            <ac:spMk id="7" creationId="{00000000-0000-0000-0000-000000000000}"/>
          </ac:spMkLst>
        </pc:spChg>
        <pc:spChg chg="add">
          <ac:chgData name="Kathya Cobena" userId="7fd17096660bc970" providerId="LiveId" clId="{CEAB20C9-8ADC-4865-BA5A-5DD6DC818E6C}" dt="2020-11-03T03:14:57.234" v="1550" actId="22"/>
          <ac:spMkLst>
            <pc:docMk/>
            <pc:sldMk cId="448747206" sldId="276"/>
            <ac:spMk id="16" creationId="{D1D549D9-DC50-4689-984F-1DDCA43EEA55}"/>
          </ac:spMkLst>
        </pc:spChg>
        <pc:picChg chg="add mod modCrop">
          <ac:chgData name="Kathya Cobena" userId="7fd17096660bc970" providerId="LiveId" clId="{CEAB20C9-8ADC-4865-BA5A-5DD6DC818E6C}" dt="2020-11-03T03:16:07.427" v="1641" actId="1076"/>
          <ac:picMkLst>
            <pc:docMk/>
            <pc:sldMk cId="448747206" sldId="276"/>
            <ac:picMk id="6" creationId="{15EA1F18-9A02-4FAD-B8B7-8315B1DFF47F}"/>
          </ac:picMkLst>
        </pc:picChg>
        <pc:picChg chg="add mod modCrop">
          <ac:chgData name="Kathya Cobena" userId="7fd17096660bc970" providerId="LiveId" clId="{CEAB20C9-8ADC-4865-BA5A-5DD6DC818E6C}" dt="2020-11-03T03:05:11.576" v="1463" actId="1076"/>
          <ac:picMkLst>
            <pc:docMk/>
            <pc:sldMk cId="448747206" sldId="276"/>
            <ac:picMk id="9" creationId="{31A1D390-0C9F-4C35-81D5-32A5333AFCA4}"/>
          </ac:picMkLst>
        </pc:picChg>
        <pc:picChg chg="add mod modCrop">
          <ac:chgData name="Kathya Cobena" userId="7fd17096660bc970" providerId="LiveId" clId="{CEAB20C9-8ADC-4865-BA5A-5DD6DC818E6C}" dt="2020-11-03T03:05:15.520" v="1464" actId="1076"/>
          <ac:picMkLst>
            <pc:docMk/>
            <pc:sldMk cId="448747206" sldId="276"/>
            <ac:picMk id="14" creationId="{6984629B-CE2E-4AAA-ACC0-FA2CA1F5A53E}"/>
          </ac:picMkLst>
        </pc:picChg>
      </pc:sldChg>
      <pc:sldChg chg="addSp delSp modSp mod">
        <pc:chgData name="Kathya Cobena" userId="7fd17096660bc970" providerId="LiveId" clId="{CEAB20C9-8ADC-4865-BA5A-5DD6DC818E6C}" dt="2020-11-03T03:15:06.588" v="1553" actId="478"/>
        <pc:sldMkLst>
          <pc:docMk/>
          <pc:sldMk cId="152613924" sldId="280"/>
        </pc:sldMkLst>
        <pc:spChg chg="del mod">
          <ac:chgData name="Kathya Cobena" userId="7fd17096660bc970" providerId="LiveId" clId="{CEAB20C9-8ADC-4865-BA5A-5DD6DC818E6C}" dt="2020-11-03T03:15:06.588" v="1553" actId="478"/>
          <ac:spMkLst>
            <pc:docMk/>
            <pc:sldMk cId="152613924" sldId="280"/>
            <ac:spMk id="2" creationId="{00000000-0000-0000-0000-000000000000}"/>
          </ac:spMkLst>
        </pc:spChg>
        <pc:spChg chg="del">
          <ac:chgData name="Kathya Cobena" userId="7fd17096660bc970" providerId="LiveId" clId="{CEAB20C9-8ADC-4865-BA5A-5DD6DC818E6C}" dt="2020-11-03T03:14:47.769" v="1549" actId="478"/>
          <ac:spMkLst>
            <pc:docMk/>
            <pc:sldMk cId="152613924" sldId="280"/>
            <ac:spMk id="4" creationId="{1A1C1399-8005-43FE-9E3D-86AD7F7F34FF}"/>
          </ac:spMkLst>
        </pc:spChg>
        <pc:spChg chg="add">
          <ac:chgData name="Kathya Cobena" userId="7fd17096660bc970" providerId="LiveId" clId="{CEAB20C9-8ADC-4865-BA5A-5DD6DC818E6C}" dt="2020-11-03T03:15:00.461" v="1551" actId="22"/>
          <ac:spMkLst>
            <pc:docMk/>
            <pc:sldMk cId="152613924" sldId="280"/>
            <ac:spMk id="5" creationId="{70C11E92-2EAD-4FC4-B2EC-20E4AD0627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321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A12EB8-1DAD-4D84-9F4B-0A0D958E0EF4}" type="datetimeFigureOut">
              <a:rPr lang="es-PE"/>
              <a:pPr>
                <a:defRPr/>
              </a:pPr>
              <a:t>7/11/2020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202" y="4415496"/>
            <a:ext cx="5607997" cy="4184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519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321" y="8829519"/>
            <a:ext cx="3037463" cy="4654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C7F52F-125F-4E83-814A-765F8EAA82B5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603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7F52F-125F-4E83-814A-765F8EAA82B5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586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7/11/2020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42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7/11/2020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4116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7/11/2020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88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7/11/2020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3004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7/11/2020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63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7/11/2020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33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7/11/2020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884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7/11/2020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9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7/11/2020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74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7/11/2020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45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7/11/2020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90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7/11/2020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661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586E5AC-3F22-449B-8E15-9FFB9F7A46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2" y="1554293"/>
            <a:ext cx="7056784" cy="7698227"/>
          </a:xfrm>
          <a:prstGeom prst="rect">
            <a:avLst/>
          </a:prstGeom>
        </p:spPr>
      </p:pic>
      <p:sp>
        <p:nvSpPr>
          <p:cNvPr id="21" name="2 CuadroTexto"/>
          <p:cNvSpPr txBox="1">
            <a:spLocks noChangeArrowheads="1"/>
          </p:cNvSpPr>
          <p:nvPr/>
        </p:nvSpPr>
        <p:spPr bwMode="auto">
          <a:xfrm>
            <a:off x="0" y="1084468"/>
            <a:ext cx="2340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CR" sz="1100" b="1" dirty="0">
                <a:latin typeface="+mn-lt"/>
                <a:cs typeface="Arial" panose="020B0604020202020204" pitchFamily="34" charset="0"/>
              </a:rPr>
              <a:t>¡</a:t>
            </a:r>
            <a:r>
              <a:rPr lang="es-CR" altLang="es-MX" sz="1100" b="1" dirty="0"/>
              <a:t>Por MelquisedecLisbet!</a:t>
            </a:r>
          </a:p>
          <a:p>
            <a:pPr eaLnBrk="1" hangingPunct="1"/>
            <a:r>
              <a:rPr lang="es-CR" sz="1100" b="1" dirty="0">
                <a:cs typeface="Arial" panose="020B0604020202020204" pitchFamily="34" charset="0"/>
              </a:rPr>
              <a:t>¡</a:t>
            </a:r>
            <a:r>
              <a:rPr lang="es-CR" altLang="es-MX" sz="1100" b="1" dirty="0"/>
              <a:t>Por nuestro Padre y nuestra Madre!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76" y="190996"/>
            <a:ext cx="835915" cy="578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2656" y="1907704"/>
            <a:ext cx="6192688" cy="6694140"/>
          </a:xfrm>
          <a:prstGeom prst="rect">
            <a:avLst/>
          </a:prstGeom>
          <a:noFill/>
          <a:ln w="381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Santos ángeles de MelquisedecLisbet, hoy escucharemos  algunos saludos y </a:t>
            </a:r>
          </a:p>
          <a:p>
            <a:pPr algn="ctr"/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un bello testimonio de nuestros hermanos en las naciones.</a:t>
            </a:r>
          </a:p>
          <a:p>
            <a:pPr algn="ctr"/>
            <a:endParaRPr lang="es-CR" sz="13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Nuestros hermanos en Colombia agradecen a MelquisedecLisbet por todo lo que hacen por ellos: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Por Sus manas con los que nos alimentan día a día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Por ayudarles a vencer los dioses ajenos del miedo y la tristeza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Por la familia que les enseña a creer en MelquisedecLisbet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Por librarlos de la mente carnal que hace tanto daño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Por el Amor, Paz , Fidelidad y Felicidad que dan nuestro Dios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Por las clases de Cristo </a:t>
            </a:r>
            <a:r>
              <a:rPr lang="es-CR" sz="1300" dirty="0" err="1"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 que nos da Su Buena Sabiduría</a:t>
            </a:r>
          </a:p>
          <a:p>
            <a:endParaRPr lang="es-C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Que agradecimientos mas hermosos de los santos ángeles pegados a la Vid Verdadera, Cristo Lisbet.</a:t>
            </a:r>
          </a:p>
          <a:p>
            <a:endParaRPr lang="es-CR" sz="13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Nuestra hermana Gisselle en Estados Unidos agradece a MelquisedecLisbet por como cuida de ella y su familia. Ella nos comparte que hizo una petición a nuestro Padre Melquisedec en el nombre de su Amada Esposa, Cristo Libet que su visión mejorara y si había justicia en su petición, que así sea. Fue a cita con el doctor y después que le hicieron las pruebas, el doctor dijo que su visión estaba mejor que el a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o pasado.  Al regresar a su casa su familia se sorprendió porque pensaban que su visión iba a estar igual o peor.  Pero MelquisedecLisbet hacen lo imposible. 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300" dirty="0">
                <a:latin typeface="Arial" panose="020B0604020202020204" pitchFamily="34" charset="0"/>
                <a:cs typeface="Arial" panose="020B0604020202020204" pitchFamily="34" charset="0"/>
              </a:rPr>
              <a:t>Hermanos que bello es ver el poder de nuestros Todopoderosos Padres Espirituales y como ayudan a cada uno de sus hijos por todo el mundo.  Que gran privilegio nos han dado de poder experimentar en nuestra propia vida el Poder, Amor, Cuidado y Bondad que Tienen por nosotros.</a:t>
            </a:r>
          </a:p>
          <a:p>
            <a:pPr algn="ctr"/>
            <a:endParaRPr lang="es-CR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¡Gracias a MelquisedecLisbet por las maravillas</a:t>
            </a:r>
          </a:p>
          <a:p>
            <a:r>
              <a:rPr lang="es-CR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que hacen en nosotros.  Les alabamos </a:t>
            </a:r>
          </a:p>
          <a:p>
            <a:r>
              <a:rPr lang="es-CR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por siempre. Amen Aleluya!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24744" y="777767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</a:t>
            </a:r>
            <a:r>
              <a:rPr lang="es-CR" altLang="es-MX" sz="2000" b="1" u="sng" dirty="0">
                <a:latin typeface="Chaparral Pro Light" panose="02060403030505090203" pitchFamily="18" charset="0"/>
              </a:rPr>
              <a:t>313 Agradecidos con Dios, MelquisedecLisbet </a:t>
            </a:r>
            <a:endParaRPr lang="es-CR" altLang="es-MX" sz="2000" b="1" u="sng" dirty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BC3DB-FD1E-4D87-9975-1194498052B1}"/>
              </a:ext>
            </a:extLst>
          </p:cNvPr>
          <p:cNvSpPr txBox="1"/>
          <p:nvPr/>
        </p:nvSpPr>
        <p:spPr>
          <a:xfrm>
            <a:off x="25581" y="8953004"/>
            <a:ext cx="5589240" cy="188745"/>
          </a:xfrm>
          <a:prstGeom prst="rect">
            <a:avLst/>
          </a:prstGeom>
          <a:solidFill>
            <a:srgbClr val="EF863F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F4AD3-9193-41B9-A921-E67330CA8A6B}"/>
              </a:ext>
            </a:extLst>
          </p:cNvPr>
          <p:cNvSpPr txBox="1"/>
          <p:nvPr/>
        </p:nvSpPr>
        <p:spPr>
          <a:xfrm>
            <a:off x="5663051" y="8953004"/>
            <a:ext cx="1169368" cy="190996"/>
          </a:xfrm>
          <a:prstGeom prst="rect">
            <a:avLst/>
          </a:prstGeom>
          <a:solidFill>
            <a:srgbClr val="EF863F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03652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930" y="2259012"/>
            <a:ext cx="593339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b="1" dirty="0">
                <a:latin typeface="Arial" panose="020B0604020202020204" pitchFamily="34" charset="0"/>
                <a:cs typeface="Arial" panose="020B0604020202020204" pitchFamily="34" charset="0"/>
              </a:rPr>
              <a:t>Instrucciones para la clase: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Hacer copias de las paginas 1 y 3 para todos los niños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El padre da una breve introducción al tema </a:t>
            </a:r>
            <a:endParaRPr lang="es-CR" sz="1400" b="1" dirty="0">
              <a:solidFill>
                <a:srgbClr val="AC23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s-CR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600" b="1" dirty="0">
                <a:latin typeface="Arial" panose="020B0604020202020204" pitchFamily="34" charset="0"/>
                <a:cs typeface="Arial" panose="020B0604020202020204" pitchFamily="34" charset="0"/>
              </a:rPr>
              <a:t>Actividad: Diseño de hojas</a:t>
            </a:r>
          </a:p>
          <a:p>
            <a:pPr marL="0" lvl="1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Los niños van a formar un cuadro que pueden usa para decorar su cuarto. 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Buscar hojas que quieran usar para su cuadro.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Con un lápiz, calcar el borde de las hojas sobre un papel de construcción blanco. Como muestra el ejemplo.  Cubrir toda la hoja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Con una crayola negra(o se puede usar diferentes colores), repintar el borde de cada hoja sobre el papel.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Pintar cada hoja con pintura de agua o con crayolas, de los colores del otoño. La crayola negra evita que los colores se mezclen.</a:t>
            </a:r>
          </a:p>
          <a:p>
            <a:pPr marL="342900" lvl="1" indent="-342900">
              <a:buFont typeface="+mj-lt"/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Se puede pintar la parte blanca del papel de otro color. (Opcional)</a:t>
            </a:r>
          </a:p>
          <a:p>
            <a:pPr marL="0" lvl="1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					             </a:t>
            </a:r>
          </a:p>
          <a:p>
            <a:pPr marL="0" lvl="1"/>
            <a:r>
              <a:rPr lang="es-CR" sz="1600" b="1" dirty="0"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				             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Lápiz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Papel de construcción blanco       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Crayolas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Hojas frescas al gusto de diferentes tamaños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Pinturas de agua de los colores del otoño (opcional)         Ejemplo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Brocha/pincel</a:t>
            </a:r>
          </a:p>
          <a:p>
            <a:pPr marL="0" lvl="1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		Paso 2              Paso 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8 Rectángulo"/>
          <p:cNvSpPr>
            <a:spLocks noChangeArrowheads="1"/>
          </p:cNvSpPr>
          <p:nvPr/>
        </p:nvSpPr>
        <p:spPr bwMode="auto">
          <a:xfrm>
            <a:off x="1700808" y="1564556"/>
            <a:ext cx="32584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dirty="0">
                <a:latin typeface="Century Gothic" panose="020B0502020202020204" pitchFamily="34" charset="0"/>
                <a:cs typeface="Arial" panose="020B0604020202020204" pitchFamily="34" charset="0"/>
              </a:rPr>
              <a:t>Hoja para Padres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0" y="134000"/>
            <a:ext cx="835915" cy="578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A1F18-9A02-4FAD-B8B7-8315B1DFF4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24414" r="18972" b="34438"/>
          <a:stretch/>
        </p:blipFill>
        <p:spPr>
          <a:xfrm rot="5400000">
            <a:off x="5001084" y="7405167"/>
            <a:ext cx="1852678" cy="1550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A1D390-0C9F-4C35-81D5-32A5333AFC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4" t="16047" r="3763"/>
          <a:stretch/>
        </p:blipFill>
        <p:spPr>
          <a:xfrm rot="5400000">
            <a:off x="3592053" y="7549452"/>
            <a:ext cx="1224136" cy="1510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84629B-CE2E-4AAA-ACC0-FA2CA1F5A5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7445" r="56890" b="62053"/>
          <a:stretch/>
        </p:blipFill>
        <p:spPr>
          <a:xfrm rot="5400000">
            <a:off x="1937443" y="7954038"/>
            <a:ext cx="1443821" cy="9361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D549D9-DC50-4689-984F-1DDCA43EEA55}"/>
              </a:ext>
            </a:extLst>
          </p:cNvPr>
          <p:cNvSpPr/>
          <p:nvPr/>
        </p:nvSpPr>
        <p:spPr>
          <a:xfrm>
            <a:off x="1124744" y="777767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</a:t>
            </a:r>
            <a:r>
              <a:rPr lang="es-CR" altLang="es-MX" sz="2000" b="1" u="sng" dirty="0">
                <a:latin typeface="Chaparral Pro Light" panose="02060403030505090203" pitchFamily="18" charset="0"/>
              </a:rPr>
              <a:t>313 Agradecidos con Dios, MelquisedecLisbet </a:t>
            </a:r>
            <a:endParaRPr lang="es-CR" altLang="es-MX" sz="2000" b="1" u="sng" dirty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874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46" y="171493"/>
            <a:ext cx="835915" cy="578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8800" y="7236296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68615" y="6866964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595CD-EA32-435E-9E8D-2D2CB7EFA4D9}"/>
              </a:ext>
            </a:extLst>
          </p:cNvPr>
          <p:cNvSpPr txBox="1"/>
          <p:nvPr/>
        </p:nvSpPr>
        <p:spPr>
          <a:xfrm>
            <a:off x="836712" y="7974521"/>
            <a:ext cx="46085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C11E92-2EAD-4FC4-B2EC-20E4AD06279D}"/>
              </a:ext>
            </a:extLst>
          </p:cNvPr>
          <p:cNvSpPr/>
          <p:nvPr/>
        </p:nvSpPr>
        <p:spPr>
          <a:xfrm>
            <a:off x="1124744" y="777767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u="sng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</a:t>
            </a:r>
            <a:r>
              <a:rPr lang="es-CR" altLang="es-MX" sz="2000" b="1" u="sng" dirty="0">
                <a:latin typeface="Chaparral Pro Light" panose="02060403030505090203" pitchFamily="18" charset="0"/>
              </a:rPr>
              <a:t>313 Agradecidos con Dios, MelquisedecLisbet </a:t>
            </a:r>
            <a:endParaRPr lang="es-CR" altLang="es-MX" sz="2000" b="1" u="sng" dirty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61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1164792</TotalTime>
  <Words>535</Words>
  <Application>Microsoft Office PowerPoint</Application>
  <PresentationFormat>On-screen Show (4:3)</PresentationFormat>
  <Paragraphs>49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Chaparral Pro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Willington</dc:creator>
  <cp:lastModifiedBy>Kathya Cobena</cp:lastModifiedBy>
  <cp:revision>8471</cp:revision>
  <cp:lastPrinted>2018-09-10T19:54:12Z</cp:lastPrinted>
  <dcterms:created xsi:type="dcterms:W3CDTF">2011-04-01T14:17:38Z</dcterms:created>
  <dcterms:modified xsi:type="dcterms:W3CDTF">2020-11-07T16:14:25Z</dcterms:modified>
</cp:coreProperties>
</file>