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7"/>
  </p:notesMasterIdLst>
  <p:sldIdLst>
    <p:sldId id="270" r:id="rId2"/>
    <p:sldId id="276" r:id="rId3"/>
    <p:sldId id="278" r:id="rId4"/>
    <p:sldId id="280" r:id="rId5"/>
    <p:sldId id="281" r:id="rId6"/>
  </p:sldIdLst>
  <p:sldSz cx="6858000" cy="9144000" type="screen4x3"/>
  <p:notesSz cx="6888163" cy="100203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6AFA"/>
    <a:srgbClr val="FF0066"/>
    <a:srgbClr val="F6BB00"/>
    <a:srgbClr val="2006BA"/>
    <a:srgbClr val="F26A1E"/>
    <a:srgbClr val="EAEAEA"/>
    <a:srgbClr val="FF9999"/>
    <a:srgbClr val="17CF29"/>
    <a:srgbClr val="00FF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74" autoAdjust="0"/>
    <p:restoredTop sz="94434" autoAdjust="0"/>
  </p:normalViewPr>
  <p:slideViewPr>
    <p:cSldViewPr>
      <p:cViewPr>
        <p:scale>
          <a:sx n="70" d="100"/>
          <a:sy n="70" d="100"/>
        </p:scale>
        <p:origin x="1200" y="-84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25/05/2020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25/05/2020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25/05/2020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25/05/2020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25/05/2020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25/05/2020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25/05/2020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25/05/2020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25/05/2020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25/05/2020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25/05/2020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25/05/2020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25/05/2020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-12857" y="1045443"/>
            <a:ext cx="25922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100" b="1" dirty="0" smtClean="0"/>
              <a:t>¡Por MelquisedecLisbet!</a:t>
            </a:r>
          </a:p>
          <a:p>
            <a:pPr eaLnBrk="1" hangingPunct="1"/>
            <a:r>
              <a:rPr lang="es-CR" altLang="es-MX" sz="1100" b="1" dirty="0" smtClean="0"/>
              <a:t>¡Por nuestro Padre y nuestra Madre!</a:t>
            </a:r>
            <a:endParaRPr lang="es-CR" altLang="es-MX" sz="1100" b="1" dirty="0"/>
          </a:p>
        </p:txBody>
      </p:sp>
      <p:sp>
        <p:nvSpPr>
          <p:cNvPr id="8" name="Rectangle 7"/>
          <p:cNvSpPr/>
          <p:nvPr/>
        </p:nvSpPr>
        <p:spPr>
          <a:xfrm>
            <a:off x="1283287" y="746955"/>
            <a:ext cx="4248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</a:t>
            </a:r>
            <a:r>
              <a:rPr lang="es-ES" sz="1600" dirty="0" smtClean="0">
                <a:latin typeface="Century Gothic" panose="020B0502020202020204" pitchFamily="34" charset="0"/>
              </a:rPr>
              <a:t>290 </a:t>
            </a:r>
            <a:r>
              <a:rPr lang="es-ES" sz="1600" dirty="0" smtClean="0">
                <a:latin typeface="Century Gothic" panose="020B0502020202020204" pitchFamily="34" charset="0"/>
              </a:rPr>
              <a:t>Honra a tu Padre y tu Madre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sp>
        <p:nvSpPr>
          <p:cNvPr id="10" name="68 Rectángulo"/>
          <p:cNvSpPr>
            <a:spLocks noChangeArrowheads="1"/>
          </p:cNvSpPr>
          <p:nvPr/>
        </p:nvSpPr>
        <p:spPr bwMode="auto">
          <a:xfrm>
            <a:off x="85499" y="1677567"/>
            <a:ext cx="6644048" cy="7294305"/>
          </a:xfrm>
          <a:prstGeom prst="rect">
            <a:avLst/>
          </a:prstGeom>
          <a:noFill/>
          <a:ln w="38100">
            <a:solidFill>
              <a:srgbClr val="FF0066"/>
            </a:solidFill>
            <a:prstDash val="dash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Hermanos fieles, hoy Cristo Lisbet nos explica que “Honra a tu Padre y a tu Madre” es el mandamiento mas importante que Dios nos ha dado.  También nos explica cual es la manera correcta de honrar a nuestro Padre y Madre espiritual, MelquisedecLisbet.  Cristo es la primera en cumplir todos los mandamientos de Dios y es la que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nos enseña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como lo podemos lograr.</a:t>
            </a:r>
          </a:p>
          <a:p>
            <a:pPr algn="ctr"/>
            <a:endParaRPr lang="es-CR" sz="1200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Desde el principio nuestra Madre nos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 enseñado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que lo mas importante de la </a:t>
            </a: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Sabiduría es el temor reverente a Dios, que es amar y respetarlos sobre todas las cosas.  </a:t>
            </a: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Nosotros los honramos al cumplir todo lo que piden de nosotros.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Debemos permanecer limpios y puros, haciendo todo lo bueno y santo delante de Dios.  Con nuestros pensamientos bien ordenados y teniendo un buen proceder.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Debemos cumplir todo lo que nos dice Cristo Lisbet, por que nuestra Madre juzga todo lo que esta en nuestra mente. </a:t>
            </a:r>
          </a:p>
          <a:p>
            <a:endParaRPr lang="es-C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Ese verso en Deuteronomio 5:16 no se puede referir a nuestros padres biológicos porque ellos no nos pueden dar la vida eterna.  Nuestra Madre también dice que en algunos casos los papas no son buenos y tratan mal a los hijos, así que no seria justo que Dios le pida a los hijos que los honren.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Este mandamiento es muy importante y no debemos verlo como cualquier cosa.  Dios siempre ha pedido lo mismo de sus hijos, en cada época en la que Cristo se ha manifestado tratando de salvar a los hombres, pero los hombres no han querido honrar a los Padres que los formaron a su imagen y semejanza.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Solo Cristo Lisbet nos puede explicar como honrar a Dios, pues es la única que lo conoce verdaderamente.  Ella ha sido la primera en poder cumplir la ley de Dios, es la que nos ense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ñ</a:t>
            </a:r>
            <a:r>
              <a:rPr lang="es-C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la manera de como a Dios le agrada que vivamos y la forma correcta de comportarnos.  Podemos verla y oírla para poder ser como Ella, por eso podemos honrar a MelquisedecLisbet.</a:t>
            </a:r>
            <a:endParaRPr lang="es-CR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Hermanos, Cristo Lisbet es nuestra guía, la que nos consuela y nos ayuda a mantener nuestra mente limpia y vivir en el orden PERFECTO y SANTO de MelquisedecLisbet.  Dios siempre es justo y no pedirían algo de nosotros que no podamos hacer.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Nosotros somos dóciles a la voz de nuestro Pastor y le obedecemos en todo.  Ponemos atención a los detalles para poder serle fiel en todo.  Que privilegio tan grande tenemos de poder ver, escuchar y obedecer al Todopoderoso y misericordioso Dios que vive para siempre.</a:t>
            </a:r>
          </a:p>
          <a:p>
            <a:endParaRPr lang="es-C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¡MelquisedecLisbet, gracias por ser bienaventurado en poder cumplir el mandamiento de honrar a mi Padre y Madre espiritual. Amen Aleluya!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13533"/>
            <a:ext cx="4836105" cy="90269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98"/>
          <a:stretch/>
        </p:blipFill>
        <p:spPr bwMode="auto">
          <a:xfrm>
            <a:off x="15248" y="2555776"/>
            <a:ext cx="561537" cy="7137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59831">
            <a:off x="6207385" y="5585707"/>
            <a:ext cx="637757" cy="65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2282228" y="1196653"/>
            <a:ext cx="24482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</a:t>
            </a:r>
            <a:endParaRPr lang="es-CR" altLang="es-MX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2655" y="1818931"/>
            <a:ext cx="6192689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Hacer copias de la pagina 1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 3 para los niños menores.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1, 3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los niños mayores.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El colaborador da una breve introducción al tema y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les comparte los siguientes significados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los niños: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C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Honrar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Mostrar y sentir gran respeto por alguien. </a:t>
            </a:r>
          </a:p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C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Prolongar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Hacer algo mas largo. (tener larga vida)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tema, si no tienen</a:t>
            </a: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acceso al video: </a:t>
            </a:r>
            <a:endParaRPr lang="es-CR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177800">
              <a:buFont typeface="+mj-lt"/>
              <a:buAutoNum type="arabicPeriod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¿Por qué honrar a Padre y Madre se refiere a MelquisedecLisbet y no a los padres biológicos? </a:t>
            </a:r>
            <a:r>
              <a:rPr lang="es-CR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Porque solo MelquisedecLisbet pueden darnos vida eterna como lo han prometido.  Nuestros padres biológicos no lo pueden hacer.</a:t>
            </a:r>
            <a:endParaRPr lang="es-CR" sz="1400" dirty="0">
              <a:solidFill>
                <a:srgbClr val="2006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177800">
              <a:buFont typeface="+mj-lt"/>
              <a:buAutoNum type="arabicPeriod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¿Cómo se honra a MelquisedecLisbet? </a:t>
            </a:r>
            <a:r>
              <a:rPr lang="es-CR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vivir en el Orden Perfecto y Santo que Ellos nos ense</a:t>
            </a:r>
            <a:r>
              <a:rPr lang="es-CR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ñ</a:t>
            </a:r>
            <a:r>
              <a:rPr lang="es-CR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an. Al mantener nuestra mente limpia y vivir teniendo siempre un buen proceder, siéndole fiel a Dios en todo. </a:t>
            </a:r>
          </a:p>
          <a:p>
            <a:pPr marL="285750"/>
            <a:endParaRPr lang="es-CR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colaborador debe motivar a los niños a contestar las preguntas mientras aparece el reloj en la pantalla del video.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recomienda recordarles a los niños la importancia de repasar la clase en sus casas.</a:t>
            </a:r>
          </a:p>
          <a:p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Honro a MelquisedecLisbet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Los niños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pueden aprenderse y recitar la poesía en la pagina 3 para nuestros Padres MelquisedecLisbet.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Materiales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Lápices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13533"/>
            <a:ext cx="4836105" cy="9026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83287" y="746955"/>
            <a:ext cx="4248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</a:t>
            </a:r>
            <a:r>
              <a:rPr lang="es-ES" sz="1600" dirty="0" smtClean="0">
                <a:latin typeface="Century Gothic" panose="020B0502020202020204" pitchFamily="34" charset="0"/>
              </a:rPr>
              <a:t>290 </a:t>
            </a:r>
            <a:r>
              <a:rPr lang="es-ES" sz="1600" dirty="0" smtClean="0">
                <a:latin typeface="Century Gothic" panose="020B0502020202020204" pitchFamily="34" charset="0"/>
              </a:rPr>
              <a:t>Honra a tu Padre y tu Madre</a:t>
            </a:r>
            <a:endParaRPr lang="es-CR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13533"/>
            <a:ext cx="4836105" cy="90269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283287" y="746955"/>
            <a:ext cx="4248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</a:t>
            </a:r>
            <a:r>
              <a:rPr lang="es-ES" sz="1600" dirty="0" smtClean="0">
                <a:latin typeface="Century Gothic" panose="020B0502020202020204" pitchFamily="34" charset="0"/>
              </a:rPr>
              <a:t>290 </a:t>
            </a:r>
            <a:r>
              <a:rPr lang="es-ES" sz="1600" dirty="0" smtClean="0">
                <a:latin typeface="Century Gothic" panose="020B0502020202020204" pitchFamily="34" charset="0"/>
              </a:rPr>
              <a:t>Honra a tu Padre y tu Madre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pic>
        <p:nvPicPr>
          <p:cNvPr id="16" name="Picture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5509"/>
            <a:ext cx="6858000" cy="80584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41516" y="2107194"/>
            <a:ext cx="41238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 b="1" dirty="0" smtClean="0">
                <a:solidFill>
                  <a:srgbClr val="7F6AFA"/>
                </a:solidFill>
                <a:latin typeface="Harrington" panose="04040505050A02020702" pitchFamily="82" charset="0"/>
              </a:rPr>
              <a:t>Honro a MelquisedecLisbet</a:t>
            </a:r>
          </a:p>
          <a:p>
            <a:endParaRPr lang="es-CR" sz="2000" b="1" dirty="0">
              <a:solidFill>
                <a:srgbClr val="7F6AFA"/>
              </a:solidFill>
              <a:latin typeface="Harrington" panose="04040505050A02020702" pitchFamily="8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1516" y="2815080"/>
            <a:ext cx="39749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Honro a MelquisedecLisbet</a:t>
            </a:r>
          </a:p>
          <a:p>
            <a:pPr algn="ctr"/>
            <a:r>
              <a:rPr lang="es-CR" dirty="0" smtClean="0"/>
              <a:t>Al Sus palabras escuchar</a:t>
            </a:r>
          </a:p>
          <a:p>
            <a:pPr algn="ctr"/>
            <a:r>
              <a:rPr lang="es-CR" dirty="0" smtClean="0"/>
              <a:t>para así nunca fallar</a:t>
            </a:r>
          </a:p>
          <a:p>
            <a:pPr algn="ctr"/>
            <a:endParaRPr lang="es-CR" dirty="0" smtClean="0"/>
          </a:p>
          <a:p>
            <a:pPr algn="ctr"/>
            <a:r>
              <a:rPr lang="es-CR" dirty="0" smtClean="0"/>
              <a:t>Los honro al vivir Su orden perfecto</a:t>
            </a:r>
          </a:p>
          <a:p>
            <a:pPr algn="ctr"/>
            <a:r>
              <a:rPr lang="es-CR" dirty="0" smtClean="0"/>
              <a:t>Ese orden que es Santo, </a:t>
            </a:r>
          </a:p>
          <a:p>
            <a:pPr algn="ctr"/>
            <a:r>
              <a:rPr lang="es-CR" dirty="0" smtClean="0"/>
              <a:t>justo y recto</a:t>
            </a:r>
          </a:p>
          <a:p>
            <a:pPr algn="ctr"/>
            <a:endParaRPr lang="es-CR" dirty="0"/>
          </a:p>
          <a:p>
            <a:pPr algn="ctr"/>
            <a:r>
              <a:rPr lang="es-CR" dirty="0" smtClean="0"/>
              <a:t>Los honro pues Su voz obedezco</a:t>
            </a:r>
          </a:p>
          <a:p>
            <a:pPr algn="ctr"/>
            <a:r>
              <a:rPr lang="es-CR" dirty="0" smtClean="0"/>
              <a:t>Al hacer </a:t>
            </a:r>
            <a:r>
              <a:rPr lang="es-CR" dirty="0"/>
              <a:t>todo lo correcto</a:t>
            </a:r>
          </a:p>
          <a:p>
            <a:pPr algn="ctr"/>
            <a:r>
              <a:rPr lang="es-CR" dirty="0" smtClean="0"/>
              <a:t>Limpio y puro permanezco</a:t>
            </a:r>
          </a:p>
          <a:p>
            <a:pPr algn="ctr"/>
            <a:endParaRPr lang="es-CR" dirty="0" smtClean="0"/>
          </a:p>
          <a:p>
            <a:pPr algn="ctr"/>
            <a:r>
              <a:rPr lang="es-CR" dirty="0" smtClean="0"/>
              <a:t>Como Viven en mi mente</a:t>
            </a:r>
          </a:p>
          <a:p>
            <a:pPr algn="ctr"/>
            <a:r>
              <a:rPr lang="es-CR" dirty="0" smtClean="0"/>
              <a:t>La mantengo ordenada</a:t>
            </a:r>
          </a:p>
          <a:p>
            <a:pPr algn="ctr"/>
            <a:r>
              <a:rPr lang="es-CR" dirty="0" smtClean="0"/>
              <a:t>Y a mis Padres eso les agrada</a:t>
            </a:r>
          </a:p>
          <a:p>
            <a:pPr algn="ctr"/>
            <a:endParaRPr lang="es-CR" dirty="0"/>
          </a:p>
          <a:p>
            <a:pPr algn="ctr"/>
            <a:r>
              <a:rPr lang="es-CR" dirty="0" smtClean="0"/>
              <a:t>Al ser dócil y fiel </a:t>
            </a:r>
          </a:p>
          <a:p>
            <a:pPr algn="ctr"/>
            <a:r>
              <a:rPr lang="es-CR" dirty="0" smtClean="0"/>
              <a:t>les doy honra</a:t>
            </a:r>
          </a:p>
          <a:p>
            <a:pPr algn="ctr"/>
            <a:r>
              <a:rPr lang="es-CR" dirty="0" smtClean="0"/>
              <a:t>A la Reina y al Rey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993132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26715" y="306392"/>
            <a:ext cx="4824833" cy="386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943" y="154070"/>
            <a:ext cx="835915" cy="67351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13533"/>
            <a:ext cx="4836105" cy="1030075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154482" y="1405056"/>
            <a:ext cx="664325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Santo ángel, </a:t>
            </a:r>
            <a:r>
              <a:rPr lang="es-CR" sz="1600" dirty="0" smtClean="0">
                <a:latin typeface="Century Gothic" panose="020B0502020202020204" pitchFamily="34" charset="0"/>
              </a:rPr>
              <a:t>completa cada oración con las palabras en la caja de palabras.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83287" y="746955"/>
            <a:ext cx="4248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</a:t>
            </a:r>
            <a:r>
              <a:rPr lang="es-ES" sz="1600" dirty="0" smtClean="0">
                <a:latin typeface="Century Gothic" panose="020B0502020202020204" pitchFamily="34" charset="0"/>
              </a:rPr>
              <a:t>290 </a:t>
            </a:r>
            <a:r>
              <a:rPr lang="es-ES" sz="1600" dirty="0" smtClean="0">
                <a:latin typeface="Century Gothic" panose="020B0502020202020204" pitchFamily="34" charset="0"/>
              </a:rPr>
              <a:t>Honra a tu Padre y tu Madre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37072" y="0"/>
            <a:ext cx="60209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5" y="1270817"/>
            <a:ext cx="6358210" cy="7956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988840" y="5364088"/>
            <a:ext cx="12241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356992" y="5366880"/>
            <a:ext cx="12241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19691" y="5364088"/>
            <a:ext cx="12241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02579" y="5868144"/>
            <a:ext cx="12241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7072" y="6156176"/>
            <a:ext cx="540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37072" y="7596336"/>
            <a:ext cx="540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37072" y="6156176"/>
            <a:ext cx="0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510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26715" y="306392"/>
            <a:ext cx="4824833" cy="386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943" y="154070"/>
            <a:ext cx="835915" cy="67351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13533"/>
            <a:ext cx="4836105" cy="1030075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1827744" y="1195938"/>
            <a:ext cx="3296729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Respuestas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83287" y="746955"/>
            <a:ext cx="4248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</a:t>
            </a:r>
            <a:r>
              <a:rPr lang="es-ES" sz="1600" dirty="0" smtClean="0">
                <a:latin typeface="Century Gothic" panose="020B0502020202020204" pitchFamily="34" charset="0"/>
              </a:rPr>
              <a:t>290 </a:t>
            </a:r>
            <a:r>
              <a:rPr lang="es-ES" sz="1600" dirty="0" smtClean="0">
                <a:latin typeface="Century Gothic" panose="020B0502020202020204" pitchFamily="34" charset="0"/>
              </a:rPr>
              <a:t>Honra a tu Padre y tu Madre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37072" y="0"/>
            <a:ext cx="60209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47" y="1691437"/>
            <a:ext cx="5572125" cy="725106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140968" y="1825676"/>
            <a:ext cx="3296729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s-CR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392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1215087</TotalTime>
  <Words>863</Words>
  <Application>Microsoft Office PowerPoint</Application>
  <PresentationFormat>On-screen Show (4:3)</PresentationFormat>
  <Paragraphs>70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Harrington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8743</cp:revision>
  <cp:lastPrinted>2015-12-22T05:03:42Z</cp:lastPrinted>
  <dcterms:created xsi:type="dcterms:W3CDTF">2011-04-01T14:17:38Z</dcterms:created>
  <dcterms:modified xsi:type="dcterms:W3CDTF">2020-05-30T02:16:19Z</dcterms:modified>
</cp:coreProperties>
</file>