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0" r:id="rId4"/>
    <p:sldId id="282" r:id="rId5"/>
    <p:sldId id="283"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2EF"/>
    <a:srgbClr val="CC66FF"/>
    <a:srgbClr val="39F7AA"/>
    <a:srgbClr val="FFFF00"/>
    <a:srgbClr val="FB9BE2"/>
    <a:srgbClr val="FF0066"/>
    <a:srgbClr val="669900"/>
    <a:srgbClr val="FFCCFF"/>
    <a:srgbClr val="F81D06"/>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0" autoAdjust="0"/>
    <p:restoredTop sz="94434" autoAdjust="0"/>
  </p:normalViewPr>
  <p:slideViewPr>
    <p:cSldViewPr>
      <p:cViewPr varScale="1">
        <p:scale>
          <a:sx n="64" d="100"/>
          <a:sy n="64" d="100"/>
        </p:scale>
        <p:origin x="2044" y="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7/09/2021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7/09/2021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7/09/2021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emf"/><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116777"/>
            <a:ext cx="2340875" cy="430887"/>
          </a:xfrm>
          <a:prstGeom prst="rect">
            <a:avLst/>
          </a:prstGeom>
          <a:noFill/>
          <a:ln w="9525">
            <a:noFill/>
            <a:miter lim="800000"/>
            <a:headEnd/>
            <a:tailEnd/>
          </a:ln>
        </p:spPr>
        <p:txBody>
          <a:bodyPr wrap="square">
            <a:spAutoFit/>
          </a:bodyPr>
          <a:lstStyle/>
          <a:p>
            <a:pPr eaLnBrk="1" hangingPunct="1"/>
            <a:r>
              <a:rPr lang="es-CR" altLang="es-MX" sz="1100" b="1" dirty="0" err="1">
                <a:latin typeface="+mn-lt"/>
                <a:cs typeface="Arial" panose="020B0604020202020204" pitchFamily="34" charset="0"/>
              </a:rPr>
              <a:t>F</a:t>
            </a:r>
            <a:r>
              <a:rPr lang="es-CR" altLang="es-MX" sz="1100" b="1" dirty="0" err="1"/>
              <a:t>or</a:t>
            </a:r>
            <a:r>
              <a:rPr lang="es-CR" altLang="es-MX" sz="1100" b="1" dirty="0"/>
              <a:t> MelquisedecLisbet!</a:t>
            </a:r>
          </a:p>
          <a:p>
            <a:pPr eaLnBrk="1" hangingPunct="1"/>
            <a:r>
              <a:rPr lang="es-CR" altLang="es-MX" sz="1100" b="1" dirty="0" err="1">
                <a:cs typeface="Arial" panose="020B0604020202020204" pitchFamily="34" charset="0"/>
              </a:rPr>
              <a:t>For</a:t>
            </a:r>
            <a:r>
              <a:rPr lang="es-CR" altLang="es-MX" sz="1100" b="1" dirty="0">
                <a:cs typeface="Arial" panose="020B0604020202020204" pitchFamily="34" charset="0"/>
              </a:rPr>
              <a:t> </a:t>
            </a:r>
            <a:r>
              <a:rPr lang="es-CR" altLang="es-MX" sz="1100" b="1" dirty="0" err="1">
                <a:cs typeface="Arial" panose="020B0604020202020204" pitchFamily="34" charset="0"/>
              </a:rPr>
              <a:t>our</a:t>
            </a:r>
            <a:r>
              <a:rPr lang="es-CR" altLang="es-MX" sz="1100" b="1" dirty="0">
                <a:cs typeface="Arial" panose="020B0604020202020204" pitchFamily="34" charset="0"/>
              </a:rPr>
              <a:t> </a:t>
            </a:r>
            <a:r>
              <a:rPr lang="es-CR" altLang="es-MX" sz="1100" b="1" dirty="0" err="1">
                <a:cs typeface="Arial" panose="020B0604020202020204" pitchFamily="34" charset="0"/>
              </a:rPr>
              <a:t>Father</a:t>
            </a:r>
            <a:r>
              <a:rPr lang="es-CR" altLang="es-MX" sz="1100" b="1" dirty="0">
                <a:cs typeface="Arial" panose="020B0604020202020204" pitchFamily="34" charset="0"/>
              </a:rPr>
              <a:t> and </a:t>
            </a:r>
            <a:r>
              <a:rPr lang="es-CR" altLang="es-MX" sz="1100" b="1" dirty="0" err="1">
                <a:cs typeface="Arial" panose="020B0604020202020204" pitchFamily="34" charset="0"/>
              </a:rPr>
              <a:t>our</a:t>
            </a:r>
            <a:r>
              <a:rPr lang="es-CR" altLang="es-MX" sz="1100" b="1" dirty="0">
                <a:cs typeface="Arial" panose="020B0604020202020204" pitchFamily="34" charset="0"/>
              </a:rPr>
              <a:t> </a:t>
            </a:r>
            <a:r>
              <a:rPr lang="es-CR" altLang="es-MX" sz="1100" b="1" dirty="0" err="1">
                <a:cs typeface="Arial" panose="020B0604020202020204" pitchFamily="34" charset="0"/>
              </a:rPr>
              <a:t>Mother</a:t>
            </a:r>
            <a:r>
              <a:rPr lang="es-CR" altLang="es-MX" sz="1100" b="1" dirty="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192184" y="1680466"/>
            <a:ext cx="6499006" cy="7417415"/>
          </a:xfrm>
          <a:prstGeom prst="rect">
            <a:avLst/>
          </a:prstGeom>
          <a:noFill/>
          <a:ln w="38100">
            <a:noFill/>
            <a:prstDash val="dash"/>
          </a:ln>
        </p:spPr>
        <p:txBody>
          <a:bodyPr wrap="square" rtlCol="0">
            <a:spAutoFit/>
          </a:bodyPr>
          <a:lstStyle/>
          <a:p>
            <a:pPr algn="ctr"/>
            <a:r>
              <a:rPr lang="en-US" sz="1200" dirty="0">
                <a:latin typeface="Arial" panose="020B0604020202020204" pitchFamily="34" charset="0"/>
                <a:cs typeface="Arial" panose="020B0604020202020204" pitchFamily="34" charset="0"/>
              </a:rPr>
              <a:t>Firm Columns of the Temple of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today we will see how the Faith of Christ Lisbet, that lives through the Spirit of Her Word, guarantees us that we can Please the Holy God. Our Mother also reminds us how important it is to keep the Temple of God clean.</a:t>
            </a:r>
          </a:p>
          <a:p>
            <a:endParaRPr lang="en-US" sz="10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In Christ is the Fullness of God the Father and Mother, that is why in the Faith of Christ  Lisbet</a:t>
            </a:r>
            <a:r>
              <a:rPr lang="en-US" sz="12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The Justice of God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is revealed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are Justified and have Peace with God </a:t>
            </a:r>
            <a:r>
              <a:rPr lang="en-US" sz="1200" dirty="0" err="1">
                <a:latin typeface="Arial" panose="020B0604020202020204" pitchFamily="34" charset="0"/>
                <a:cs typeface="Arial" panose="020B0604020202020204" pitchFamily="34" charset="0"/>
              </a:rPr>
              <a:t>MelquisedecLisbet</a:t>
            </a: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believe and that is why we Announce Her Good News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are saved by Their Grace, because we accepted the Love of God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are Resurrected along with Christ Lisbet</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fight the Good Spiritual Battle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With Her Patience we inherit Their Promises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have Her Eternal Life because we do the Good Works that please God. That is how we show that we look for the Glory, Honor, and Immortality that ONLY God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offer.</a:t>
            </a:r>
          </a:p>
          <a:p>
            <a:pPr marL="171450" indent="-171450">
              <a:buFont typeface="Arial" panose="020B0604020202020204" pitchFamily="34" charset="0"/>
              <a:buChar char="•"/>
            </a:pPr>
            <a:endParaRPr lang="es-CR"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Temple of God is not in every human being, </a:t>
            </a:r>
            <a:r>
              <a:rPr lang="en-US" sz="1200" u="sng" dirty="0">
                <a:latin typeface="Arial" panose="020B0604020202020204" pitchFamily="34" charset="0"/>
                <a:cs typeface="Arial" panose="020B0604020202020204" pitchFamily="34" charset="0"/>
              </a:rPr>
              <a:t>ONLY in those that are Faithful and do EVERYTHING that our Lady God Christ Lisbet tells us to do</a:t>
            </a:r>
            <a:r>
              <a:rPr lang="en-US" sz="1200" dirty="0">
                <a:latin typeface="Arial" panose="020B0604020202020204" pitchFamily="34" charset="0"/>
                <a:cs typeface="Arial" panose="020B0604020202020204" pitchFamily="34" charset="0"/>
              </a:rPr>
              <a:t>. When we do everything our Mother Lisbet tells us, then we get God the Father Melquisedec to love us and  They live with each of us in our mind, which is the Temple where God lives.  </a:t>
            </a:r>
            <a:r>
              <a:rPr lang="en-US" sz="1200" dirty="0">
                <a:solidFill>
                  <a:schemeClr val="accent2">
                    <a:lumMod val="75000"/>
                  </a:schemeClr>
                </a:solidFill>
                <a:latin typeface="Arial" panose="020B0604020202020204" pitchFamily="34" charset="0"/>
                <a:cs typeface="Arial" panose="020B0604020202020204" pitchFamily="34" charset="0"/>
              </a:rPr>
              <a:t>CLIP</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are wise like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that is why we take care of our temple so that God never has to leave. </a:t>
            </a:r>
            <a:r>
              <a:rPr lang="en-US" sz="1200" u="sng" dirty="0">
                <a:latin typeface="Arial" panose="020B0604020202020204" pitchFamily="34" charset="0"/>
                <a:cs typeface="Arial" panose="020B0604020202020204" pitchFamily="34" charset="0"/>
              </a:rPr>
              <a:t>They have put it in us to make us a Holy dwelling. They have made us Columns of Their temple and it is Christ Lisbet that holds us</a:t>
            </a:r>
            <a:r>
              <a:rPr lang="en-US" sz="12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today we are the witnesses that </a:t>
            </a:r>
            <a:r>
              <a:rPr lang="en-US" sz="1200" b="1" dirty="0">
                <a:latin typeface="Arial" panose="020B0604020202020204" pitchFamily="34" charset="0"/>
                <a:cs typeface="Arial" panose="020B0604020202020204" pitchFamily="34" charset="0"/>
              </a:rPr>
              <a:t>see </a:t>
            </a:r>
            <a:r>
              <a:rPr lang="en-US" sz="1200" dirty="0">
                <a:latin typeface="Arial" panose="020B0604020202020204" pitchFamily="34" charset="0"/>
                <a:cs typeface="Arial" panose="020B0604020202020204" pitchFamily="34" charset="0"/>
              </a:rPr>
              <a:t>the Majestic Works that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 do, by paying attention to the teachings that come directly from Them, the Omnipresent, All-knowing, All-powerful God. </a:t>
            </a:r>
            <a:r>
              <a:rPr lang="en-US" sz="1200" u="sng" dirty="0">
                <a:latin typeface="Arial" panose="020B0604020202020204" pitchFamily="34" charset="0"/>
                <a:cs typeface="Arial" panose="020B0604020202020204" pitchFamily="34" charset="0"/>
              </a:rPr>
              <a:t>We are so privileged to see and listen to God. That is why we do not dare to contaminate the Temple where They have made Their Holy dwelling. We always keep it Clean and in Peace</a:t>
            </a:r>
            <a:r>
              <a:rPr lang="en-US" sz="12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How beautiful to know that in the Faith of Christ Lisbet we can please God the Father Melquisedec. We are blessed to see and hear God showing us Their GREAT Power and Wonderful Love in our lives. </a:t>
            </a:r>
          </a:p>
          <a:p>
            <a:r>
              <a:rPr lang="en-US" sz="1200"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pPr algn="ctr"/>
            <a:r>
              <a:rPr lang="en-US" sz="1400" b="1" dirty="0">
                <a:solidFill>
                  <a:srgbClr val="FB9BE2"/>
                </a:solidFill>
                <a:latin typeface="Arial" panose="020B0604020202020204" pitchFamily="34" charset="0"/>
                <a:cs typeface="Arial" panose="020B0604020202020204" pitchFamily="34" charset="0"/>
              </a:rPr>
              <a:t>Thank you </a:t>
            </a:r>
            <a:r>
              <a:rPr lang="en-US" sz="1400" b="1" dirty="0" err="1">
                <a:solidFill>
                  <a:srgbClr val="FB9BE2"/>
                </a:solidFill>
                <a:latin typeface="Arial" panose="020B0604020202020204" pitchFamily="34" charset="0"/>
                <a:cs typeface="Arial" panose="020B0604020202020204" pitchFamily="34" charset="0"/>
              </a:rPr>
              <a:t>MelquisedecLisbet</a:t>
            </a:r>
            <a:r>
              <a:rPr lang="en-US" sz="1400" b="1" dirty="0">
                <a:solidFill>
                  <a:srgbClr val="FB9BE2"/>
                </a:solidFill>
                <a:latin typeface="Arial" panose="020B0604020202020204" pitchFamily="34" charset="0"/>
                <a:cs typeface="Arial" panose="020B0604020202020204" pitchFamily="34" charset="0"/>
              </a:rPr>
              <a:t>, for Your Faith and for teaching me to maintain Your Temple clean. I Love You and I do everything You tell me to so You can live there forever. Amen Hallelujah!</a:t>
            </a:r>
          </a:p>
        </p:txBody>
      </p:sp>
      <p:sp>
        <p:nvSpPr>
          <p:cNvPr id="28" name="Rectangle 27"/>
          <p:cNvSpPr/>
          <p:nvPr/>
        </p:nvSpPr>
        <p:spPr>
          <a:xfrm>
            <a:off x="1124744" y="777767"/>
            <a:ext cx="46085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357 In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Faith</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1" name="Picture 10"/>
          <p:cNvPicPr/>
          <p:nvPr/>
        </p:nvPicPr>
        <p:blipFill>
          <a:blip r:embed="rId4" cstate="print">
            <a:extLst>
              <a:ext uri="{BEBA8EAE-BF5A-486C-A8C5-ECC9F3942E4B}">
                <a14:imgProps xmlns:a14="http://schemas.microsoft.com/office/drawing/2010/main">
                  <a14:imgLayer r:embed="rId5">
                    <a14:imgEffect>
                      <a14:saturation sat="300000"/>
                    </a14:imgEffect>
                  </a14:imgLayer>
                </a14:imgProps>
              </a:ext>
              <a:ext uri="{28A0092B-C50C-407E-A947-70E740481C1C}">
                <a14:useLocalDpi xmlns:a14="http://schemas.microsoft.com/office/drawing/2010/main" val="0"/>
              </a:ext>
            </a:extLst>
          </a:blip>
          <a:stretch>
            <a:fillRect/>
          </a:stretch>
        </p:blipFill>
        <p:spPr>
          <a:xfrm>
            <a:off x="5267681" y="3206590"/>
            <a:ext cx="465575" cy="543737"/>
          </a:xfrm>
          <a:prstGeom prst="rect">
            <a:avLst/>
          </a:prstGeom>
        </p:spPr>
      </p:pic>
      <p:sp>
        <p:nvSpPr>
          <p:cNvPr id="17" name="Rectangle 16"/>
          <p:cNvSpPr/>
          <p:nvPr/>
        </p:nvSpPr>
        <p:spPr>
          <a:xfrm>
            <a:off x="5445224" y="3248571"/>
            <a:ext cx="942887" cy="584775"/>
          </a:xfrm>
          <a:prstGeom prst="rect">
            <a:avLst/>
          </a:prstGeom>
          <a:noFill/>
        </p:spPr>
        <p:txBody>
          <a:bodyPr wrap="none" lIns="91440" tIns="45720" rIns="91440" bIns="45720">
            <a:spAutoFit/>
          </a:bodyPr>
          <a:lstStyle/>
          <a:p>
            <a:pPr marL="0" marR="0" algn="ctr" eaLnBrk="0" fontAlgn="base" hangingPunct="0">
              <a:spcBef>
                <a:spcPts val="0"/>
              </a:spcBef>
              <a:spcAft>
                <a:spcPts val="0"/>
              </a:spcAft>
            </a:pPr>
            <a:r>
              <a:rPr lang="en-US" sz="3200" b="1" dirty="0">
                <a:ln w="19050" cap="flat" cmpd="sng" algn="ctr">
                  <a:solidFill>
                    <a:srgbClr val="66FF99"/>
                  </a:solidFill>
                  <a:prstDash val="solid"/>
                  <a:round/>
                </a:ln>
                <a:solidFill>
                  <a:srgbClr val="FFFFFF"/>
                </a:solidFill>
                <a:effectLst>
                  <a:outerShdw blurRad="38100" dist="22860" dir="5400000" algn="tl">
                    <a:srgbClr val="000000">
                      <a:alpha val="30000"/>
                    </a:srgbClr>
                  </a:outerShdw>
                </a:effectLst>
                <a:ea typeface="Times New Roman" panose="02020603050405020304" pitchFamily="18" charset="0"/>
                <a:cs typeface="Arial" panose="020B0604020202020204" pitchFamily="34" charset="0"/>
              </a:rPr>
              <a:t> </a:t>
            </a:r>
            <a:r>
              <a:rPr lang="en-US" sz="3200" b="1" dirty="0" err="1">
                <a:ln w="19050" cap="flat" cmpd="sng" algn="ctr">
                  <a:solidFill>
                    <a:srgbClr val="66FF99"/>
                  </a:solidFill>
                  <a:prstDash val="solid"/>
                  <a:round/>
                </a:ln>
                <a:solidFill>
                  <a:srgbClr val="FFFFFF"/>
                </a:solidFill>
                <a:effectLst>
                  <a:outerShdw blurRad="38100" dist="22860" dir="5400000" algn="tl">
                    <a:srgbClr val="000000">
                      <a:alpha val="30000"/>
                    </a:srgbClr>
                  </a:outerShdw>
                </a:effectLst>
                <a:ea typeface="Times New Roman" panose="02020603050405020304" pitchFamily="18" charset="0"/>
                <a:cs typeface="Arial" panose="020B0604020202020204" pitchFamily="34" charset="0"/>
              </a:rPr>
              <a:t>aith</a:t>
            </a:r>
            <a:endParaRPr lang="en-US" sz="1200" dirty="0">
              <a:effectLst/>
              <a:latin typeface="Times New Roman" panose="02020603050405020304" pitchFamily="18" charset="0"/>
              <a:ea typeface="Times New Roman" panose="02020603050405020304" pitchFamily="18" charset="0"/>
            </a:endParaRPr>
          </a:p>
        </p:txBody>
      </p:sp>
      <p:pic>
        <p:nvPicPr>
          <p:cNvPr id="18" name="Picture 17"/>
          <p:cNvPicPr/>
          <p:nvPr/>
        </p:nvPicPr>
        <p:blipFill>
          <a:blip r:embed="rId6" cstate="print">
            <a:extLst>
              <a:ext uri="{28A0092B-C50C-407E-A947-70E740481C1C}">
                <a14:useLocalDpi xmlns:a14="http://schemas.microsoft.com/office/drawing/2010/main" val="0"/>
              </a:ext>
            </a:extLst>
          </a:blip>
          <a:stretch>
            <a:fillRect/>
          </a:stretch>
        </p:blipFill>
        <p:spPr>
          <a:xfrm>
            <a:off x="-211435" y="1403648"/>
            <a:ext cx="706309" cy="7920880"/>
          </a:xfrm>
          <a:prstGeom prst="rect">
            <a:avLst/>
          </a:prstGeom>
        </p:spPr>
      </p:pic>
      <p:pic>
        <p:nvPicPr>
          <p:cNvPr id="19" name="Picture 18"/>
          <p:cNvPicPr/>
          <p:nvPr/>
        </p:nvPicPr>
        <p:blipFill>
          <a:blip r:embed="rId6" cstate="print">
            <a:extLst>
              <a:ext uri="{28A0092B-C50C-407E-A947-70E740481C1C}">
                <a14:useLocalDpi xmlns:a14="http://schemas.microsoft.com/office/drawing/2010/main" val="0"/>
              </a:ext>
            </a:extLst>
          </a:blip>
          <a:stretch>
            <a:fillRect/>
          </a:stretch>
        </p:blipFill>
        <p:spPr>
          <a:xfrm>
            <a:off x="6338036" y="1403648"/>
            <a:ext cx="706309" cy="7920880"/>
          </a:xfrm>
          <a:prstGeom prst="rect">
            <a:avLst/>
          </a:prstGeom>
        </p:spPr>
      </p:pic>
      <p:pic>
        <p:nvPicPr>
          <p:cNvPr id="13" name="Picture 12">
            <a:extLst>
              <a:ext uri="{FF2B5EF4-FFF2-40B4-BE49-F238E27FC236}">
                <a16:creationId xmlns:a16="http://schemas.microsoft.com/office/drawing/2014/main" id="{93A3D6A3-F4B1-423C-B71E-69D5449F6C91}"/>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1907704"/>
            <a:ext cx="6450057" cy="3785652"/>
          </a:xfrm>
          <a:prstGeom prst="rect">
            <a:avLst/>
          </a:prstGeom>
          <a:noFill/>
        </p:spPr>
        <p:txBody>
          <a:bodyPr wrap="square" rtlCol="0">
            <a:spAutoFit/>
          </a:bodyPr>
          <a:lstStyle/>
          <a:p>
            <a:r>
              <a:rPr lang="en-US" sz="1600" b="1" dirty="0">
                <a:latin typeface="Arial Narrow" panose="020B060602020203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lesson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asks the following questions to reinforce the lesson: </a:t>
            </a:r>
            <a:endParaRPr lang="en-US" sz="1400" dirty="0">
              <a:solidFill>
                <a:schemeClr val="accent2">
                  <a:lumMod val="75000"/>
                </a:schemeClr>
              </a:solidFill>
              <a:latin typeface="Arial" panose="020B0604020202020204" pitchFamily="34" charset="0"/>
              <a:cs typeface="Arial" panose="020B0604020202020204" pitchFamily="34" charset="0"/>
            </a:endParaRPr>
          </a:p>
          <a:p>
            <a:pPr marL="169863" lvl="1" indent="-169863">
              <a:buFont typeface="+mj-lt"/>
              <a:buAutoNum type="arabicPeriod"/>
            </a:pPr>
            <a:r>
              <a:rPr lang="en-US" sz="1400" dirty="0">
                <a:latin typeface="Arial" panose="020B0604020202020204" pitchFamily="34" charset="0"/>
                <a:cs typeface="Arial" panose="020B0604020202020204" pitchFamily="34" charset="0"/>
              </a:rPr>
              <a:t>Name two ways you can please God in the Faith of Christ.</a:t>
            </a:r>
            <a:endParaRPr lang="en-US" sz="1400" dirty="0">
              <a:solidFill>
                <a:srgbClr val="CC66FF"/>
              </a:solidFill>
              <a:latin typeface="Arial" panose="020B0604020202020204" pitchFamily="34" charset="0"/>
              <a:cs typeface="Arial" panose="020B0604020202020204" pitchFamily="34" charset="0"/>
            </a:endParaRPr>
          </a:p>
          <a:p>
            <a:pPr marL="169863" lvl="1" indent="-169863">
              <a:buFont typeface="+mj-lt"/>
              <a:buAutoNum type="arabicPeriod"/>
            </a:pPr>
            <a:r>
              <a:rPr lang="en-US" sz="1400" dirty="0">
                <a:latin typeface="Arial" panose="020B0604020202020204" pitchFamily="34" charset="0"/>
                <a:cs typeface="Arial" panose="020B0604020202020204" pitchFamily="34" charset="0"/>
              </a:rPr>
              <a:t>What should we do so that God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can live in our mind, Their Temple? </a:t>
            </a:r>
            <a:r>
              <a:rPr lang="en-US" sz="1400" dirty="0">
                <a:solidFill>
                  <a:srgbClr val="FB9BE2"/>
                </a:solidFill>
                <a:latin typeface="Arial" panose="020B0604020202020204" pitchFamily="34" charset="0"/>
                <a:cs typeface="Arial" panose="020B0604020202020204" pitchFamily="34" charset="0"/>
              </a:rPr>
              <a:t>We should be Faithful and do EVERYTHING that Christ Lisbet tells us to do to maintain our mind Clean and in Peace.</a:t>
            </a:r>
          </a:p>
          <a:p>
            <a:pPr marL="0" lvl="1"/>
            <a:endParaRPr lang="en-US" sz="1400" dirty="0">
              <a:solidFill>
                <a:schemeClr val="accent2">
                  <a:lumMod val="75000"/>
                </a:schemeClr>
              </a:solidFill>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Activity: With the Faith of Christ I Please Melquisedec</a:t>
            </a:r>
          </a:p>
          <a:p>
            <a:pPr marL="0" lvl="1"/>
            <a:r>
              <a:rPr lang="en-US" sz="1400" dirty="0">
                <a:latin typeface="Arial" panose="020B0604020202020204" pitchFamily="34" charset="0"/>
                <a:cs typeface="Arial" panose="020B0604020202020204" pitchFamily="34" charset="0"/>
              </a:rPr>
              <a:t>The children will</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connect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dots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form</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picture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can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a:t>
            </a:r>
            <a:r>
              <a:rPr lang="es-CR" sz="1400" dirty="0">
                <a:latin typeface="Arial" panose="020B0604020202020204" pitchFamily="34" charset="0"/>
                <a:cs typeface="Arial" panose="020B0604020202020204" pitchFamily="34" charset="0"/>
              </a:rPr>
              <a:t>.</a:t>
            </a:r>
          </a:p>
          <a:p>
            <a:pPr marL="0" lvl="1"/>
            <a:endParaRPr lang="es-CR" sz="1400"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Pencil</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799755" y="1403648"/>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8" name="Picture 17">
            <a:extLst>
              <a:ext uri="{FF2B5EF4-FFF2-40B4-BE49-F238E27FC236}">
                <a16:creationId xmlns:a16="http://schemas.microsoft.com/office/drawing/2014/main" id="{12E66B49-9971-42BF-9B3E-A8E5D7662B42}"/>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ectangle 18">
            <a:extLst>
              <a:ext uri="{FF2B5EF4-FFF2-40B4-BE49-F238E27FC236}">
                <a16:creationId xmlns:a16="http://schemas.microsoft.com/office/drawing/2014/main" id="{9CE9EF9B-A2B1-4DD8-B983-7F7901A77457}"/>
              </a:ext>
            </a:extLst>
          </p:cNvPr>
          <p:cNvSpPr/>
          <p:nvPr/>
        </p:nvSpPr>
        <p:spPr>
          <a:xfrm>
            <a:off x="1124744" y="859522"/>
            <a:ext cx="46085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357 In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Faith</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13" name="Picture 12">
            <a:extLst>
              <a:ext uri="{FF2B5EF4-FFF2-40B4-BE49-F238E27FC236}">
                <a16:creationId xmlns:a16="http://schemas.microsoft.com/office/drawing/2014/main" id="{2FF7E334-4096-47A2-B52B-3B9BAF478DBB}"/>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a:extLst>
              <a:ext uri="{FF2B5EF4-FFF2-40B4-BE49-F238E27FC236}">
                <a16:creationId xmlns:a16="http://schemas.microsoft.com/office/drawing/2014/main" id="{1E9907FE-F5A4-4474-80D7-7A00C68E8B48}"/>
              </a:ext>
            </a:extLst>
          </p:cNvPr>
          <p:cNvSpPr/>
          <p:nvPr/>
        </p:nvSpPr>
        <p:spPr>
          <a:xfrm>
            <a:off x="1124744" y="777767"/>
            <a:ext cx="46085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357 In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Faith</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7" name="Picture 16" descr="Coloring Pages : Hard Dot To Dots Thanksgiving Color By ...">
            <a:extLst>
              <a:ext uri="{FF2B5EF4-FFF2-40B4-BE49-F238E27FC236}">
                <a16:creationId xmlns:a16="http://schemas.microsoft.com/office/drawing/2014/main" id="{25C394A6-97C1-4710-81DE-CFF5C9A879C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236" y="1187624"/>
            <a:ext cx="6575528" cy="7841539"/>
          </a:xfrm>
          <a:prstGeom prst="rect">
            <a:avLst/>
          </a:prstGeom>
          <a:noFill/>
          <a:ln>
            <a:noFill/>
          </a:ln>
        </p:spPr>
      </p:pic>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1358563" y="-696110"/>
            <a:ext cx="5458324" cy="36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933056" y="1979712"/>
            <a:ext cx="2520280" cy="369332"/>
          </a:xfrm>
          <a:prstGeom prst="rect">
            <a:avLst/>
          </a:prstGeom>
          <a:solidFill>
            <a:schemeClr val="bg1"/>
          </a:solidFill>
        </p:spPr>
        <p:txBody>
          <a:bodyPr wrap="square" rtlCol="0">
            <a:spAutoFit/>
          </a:bodyPr>
          <a:lstStyle/>
          <a:p>
            <a:endParaRPr lang="en-US" dirty="0"/>
          </a:p>
        </p:txBody>
      </p:sp>
      <p:sp>
        <p:nvSpPr>
          <p:cNvPr id="22" name="TextBox 63"/>
          <p:cNvSpPr txBox="1"/>
          <p:nvPr/>
        </p:nvSpPr>
        <p:spPr>
          <a:xfrm>
            <a:off x="417880" y="6683463"/>
            <a:ext cx="2226945" cy="427355"/>
          </a:xfrm>
          <a:prstGeom prst="rect">
            <a:avLst/>
          </a:prstGeom>
          <a:solidFill>
            <a:schemeClr val="bg1"/>
          </a:solidFill>
        </p:spPr>
        <p:txBody>
          <a:bodyPr wrap="square" rtlCol="0">
            <a:spAutoFit/>
          </a:bodyPr>
          <a:lstStyle/>
          <a:p>
            <a:endParaRPr lang="en-US"/>
          </a:p>
        </p:txBody>
      </p:sp>
      <p:sp>
        <p:nvSpPr>
          <p:cNvPr id="24" name="TextBox 6"/>
          <p:cNvSpPr txBox="1"/>
          <p:nvPr/>
        </p:nvSpPr>
        <p:spPr>
          <a:xfrm>
            <a:off x="370255" y="2575013"/>
            <a:ext cx="2050415" cy="427355"/>
          </a:xfrm>
          <a:prstGeom prst="rect">
            <a:avLst/>
          </a:prstGeom>
          <a:solidFill>
            <a:schemeClr val="bg1"/>
          </a:solidFill>
        </p:spPr>
        <p:txBody>
          <a:bodyPr wrap="square" rtlCol="0">
            <a:spAutoFit/>
          </a:bodyPr>
          <a:lstStyle/>
          <a:p>
            <a:endParaRPr lang="en-US"/>
          </a:p>
        </p:txBody>
      </p:sp>
      <p:sp>
        <p:nvSpPr>
          <p:cNvPr id="21" name="Rectangle 16"/>
          <p:cNvSpPr>
            <a:spLocks noChangeArrowheads="1"/>
          </p:cNvSpPr>
          <p:nvPr/>
        </p:nvSpPr>
        <p:spPr bwMode="auto">
          <a:xfrm>
            <a:off x="711250" y="-9437"/>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E558BBC9-0527-4C72-9210-2FF313D1EEAB}"/>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a:extLst>
              <a:ext uri="{FF2B5EF4-FFF2-40B4-BE49-F238E27FC236}">
                <a16:creationId xmlns:a16="http://schemas.microsoft.com/office/drawing/2014/main" id="{D6D5C732-A4F3-4DB4-8565-EA447AB879AE}"/>
              </a:ext>
            </a:extLst>
          </p:cNvPr>
          <p:cNvSpPr/>
          <p:nvPr/>
        </p:nvSpPr>
        <p:spPr>
          <a:xfrm>
            <a:off x="1133656" y="785432"/>
            <a:ext cx="46085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357 In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Faith</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5" name="Picture 14">
            <a:extLst>
              <a:ext uri="{FF2B5EF4-FFF2-40B4-BE49-F238E27FC236}">
                <a16:creationId xmlns:a16="http://schemas.microsoft.com/office/drawing/2014/main" id="{A23FBABB-5CB8-4C90-ACDC-33DF2A2C65A2}"/>
              </a:ext>
            </a:extLst>
          </p:cNvPr>
          <p:cNvPicPr/>
          <p:nvPr/>
        </p:nvPicPr>
        <p:blipFill>
          <a:blip r:embed="rId5">
            <a:extLst>
              <a:ext uri="{28A0092B-C50C-407E-A947-70E740481C1C}">
                <a14:useLocalDpi xmlns:a14="http://schemas.microsoft.com/office/drawing/2010/main" val="0"/>
              </a:ext>
            </a:extLst>
          </a:blip>
          <a:stretch>
            <a:fillRect/>
          </a:stretch>
        </p:blipFill>
        <p:spPr>
          <a:xfrm>
            <a:off x="0" y="1185542"/>
            <a:ext cx="6858000" cy="8287862"/>
          </a:xfrm>
          <a:prstGeom prst="rect">
            <a:avLst/>
          </a:prstGeom>
        </p:spPr>
      </p:pic>
    </p:spTree>
    <p:extLst>
      <p:ext uri="{BB962C8B-B14F-4D97-AF65-F5344CB8AC3E}">
        <p14:creationId xmlns:p14="http://schemas.microsoft.com/office/powerpoint/2010/main" val="277524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64" name="TextBox 63"/>
          <p:cNvSpPr txBox="1"/>
          <p:nvPr/>
        </p:nvSpPr>
        <p:spPr>
          <a:xfrm>
            <a:off x="3789040" y="6087906"/>
            <a:ext cx="2736304" cy="369332"/>
          </a:xfrm>
          <a:prstGeom prst="rect">
            <a:avLst/>
          </a:prstGeom>
          <a:solidFill>
            <a:schemeClr val="bg1"/>
          </a:solidFill>
        </p:spPr>
        <p:txBody>
          <a:bodyPr wrap="square" rtlCol="0">
            <a:spAutoFit/>
          </a:bodyPr>
          <a:lstStyle/>
          <a:p>
            <a:endParaRPr lang="en-US" dirty="0"/>
          </a:p>
        </p:txBody>
      </p:sp>
      <p:sp>
        <p:nvSpPr>
          <p:cNvPr id="4" name="Rectangle 2"/>
          <p:cNvSpPr>
            <a:spLocks noChangeArrowheads="1"/>
          </p:cNvSpPr>
          <p:nvPr/>
        </p:nvSpPr>
        <p:spPr bwMode="auto">
          <a:xfrm>
            <a:off x="548680" y="16692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895350" algn="l"/>
              </a:tabLst>
              <a:defRPr>
                <a:solidFill>
                  <a:schemeClr val="tx1"/>
                </a:solidFill>
                <a:latin typeface="Arial" panose="020B0604020202020204" pitchFamily="34" charset="0"/>
              </a:defRPr>
            </a:lvl1pPr>
            <a:lvl2pPr>
              <a:tabLst>
                <a:tab pos="895350" algn="l"/>
              </a:tabLst>
              <a:defRPr>
                <a:solidFill>
                  <a:schemeClr val="tx1"/>
                </a:solidFill>
                <a:latin typeface="Arial" panose="020B0604020202020204" pitchFamily="34" charset="0"/>
              </a:defRPr>
            </a:lvl2pPr>
            <a:lvl3pPr>
              <a:tabLst>
                <a:tab pos="895350" algn="l"/>
              </a:tabLst>
              <a:defRPr>
                <a:solidFill>
                  <a:schemeClr val="tx1"/>
                </a:solidFill>
                <a:latin typeface="Arial" panose="020B0604020202020204" pitchFamily="34" charset="0"/>
              </a:defRPr>
            </a:lvl3pPr>
            <a:lvl4pPr>
              <a:tabLst>
                <a:tab pos="895350" algn="l"/>
              </a:tabLst>
              <a:defRPr>
                <a:solidFill>
                  <a:schemeClr val="tx1"/>
                </a:solidFill>
                <a:latin typeface="Arial" panose="020B0604020202020204" pitchFamily="34" charset="0"/>
              </a:defRPr>
            </a:lvl4pPr>
            <a:lvl5pPr>
              <a:tabLst>
                <a:tab pos="895350" algn="l"/>
              </a:tabLst>
              <a:defRPr>
                <a:solidFill>
                  <a:schemeClr val="tx1"/>
                </a:solidFill>
                <a:latin typeface="Arial" panose="020B0604020202020204" pitchFamily="34" charset="0"/>
              </a:defRPr>
            </a:lvl5pPr>
            <a:lvl6pPr eaLnBrk="0" fontAlgn="base" hangingPunct="0">
              <a:spcBef>
                <a:spcPct val="0"/>
              </a:spcBef>
              <a:spcAft>
                <a:spcPct val="0"/>
              </a:spcAft>
              <a:tabLst>
                <a:tab pos="895350" algn="l"/>
              </a:tabLst>
              <a:defRPr>
                <a:solidFill>
                  <a:schemeClr val="tx1"/>
                </a:solidFill>
                <a:latin typeface="Arial" panose="020B0604020202020204" pitchFamily="34" charset="0"/>
              </a:defRPr>
            </a:lvl6pPr>
            <a:lvl7pPr eaLnBrk="0" fontAlgn="base" hangingPunct="0">
              <a:spcBef>
                <a:spcPct val="0"/>
              </a:spcBef>
              <a:spcAft>
                <a:spcPct val="0"/>
              </a:spcAft>
              <a:tabLst>
                <a:tab pos="895350" algn="l"/>
              </a:tabLst>
              <a:defRPr>
                <a:solidFill>
                  <a:schemeClr val="tx1"/>
                </a:solidFill>
                <a:latin typeface="Arial" panose="020B0604020202020204" pitchFamily="34" charset="0"/>
              </a:defRPr>
            </a:lvl7pPr>
            <a:lvl8pPr eaLnBrk="0" fontAlgn="base" hangingPunct="0">
              <a:spcBef>
                <a:spcPct val="0"/>
              </a:spcBef>
              <a:spcAft>
                <a:spcPct val="0"/>
              </a:spcAft>
              <a:tabLst>
                <a:tab pos="895350" algn="l"/>
              </a:tabLst>
              <a:defRPr>
                <a:solidFill>
                  <a:schemeClr val="tx1"/>
                </a:solidFill>
                <a:latin typeface="Arial" panose="020B0604020202020204" pitchFamily="34" charset="0"/>
              </a:defRPr>
            </a:lvl8pPr>
            <a:lvl9pPr eaLnBrk="0" fontAlgn="base" hangingPunct="0">
              <a:spcBef>
                <a:spcPct val="0"/>
              </a:spcBef>
              <a:spcAft>
                <a:spcPct val="0"/>
              </a:spcAft>
              <a:tabLst>
                <a:tab pos="8953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95350" algn="l"/>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Rectangle 2"/>
          <p:cNvSpPr>
            <a:spLocks noChangeArrowheads="1"/>
          </p:cNvSpPr>
          <p:nvPr/>
        </p:nvSpPr>
        <p:spPr bwMode="auto">
          <a:xfrm>
            <a:off x="1358563" y="-696110"/>
            <a:ext cx="5458324" cy="36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933056" y="1979712"/>
            <a:ext cx="2520280" cy="369332"/>
          </a:xfrm>
          <a:prstGeom prst="rect">
            <a:avLst/>
          </a:prstGeom>
          <a:solidFill>
            <a:schemeClr val="bg1"/>
          </a:solidFill>
        </p:spPr>
        <p:txBody>
          <a:bodyPr wrap="square" rtlCol="0">
            <a:spAutoFit/>
          </a:bodyPr>
          <a:lstStyle/>
          <a:p>
            <a:endParaRPr lang="en-US" dirty="0"/>
          </a:p>
        </p:txBody>
      </p:sp>
      <p:sp>
        <p:nvSpPr>
          <p:cNvPr id="22" name="TextBox 63"/>
          <p:cNvSpPr txBox="1"/>
          <p:nvPr/>
        </p:nvSpPr>
        <p:spPr>
          <a:xfrm>
            <a:off x="417880" y="6683463"/>
            <a:ext cx="2226945" cy="427355"/>
          </a:xfrm>
          <a:prstGeom prst="rect">
            <a:avLst/>
          </a:prstGeom>
          <a:solidFill>
            <a:schemeClr val="bg1"/>
          </a:solidFill>
        </p:spPr>
        <p:txBody>
          <a:bodyPr wrap="square" rtlCol="0">
            <a:spAutoFit/>
          </a:bodyPr>
          <a:lstStyle/>
          <a:p>
            <a:endParaRPr lang="en-US"/>
          </a:p>
        </p:txBody>
      </p:sp>
      <p:sp>
        <p:nvSpPr>
          <p:cNvPr id="24" name="TextBox 6"/>
          <p:cNvSpPr txBox="1"/>
          <p:nvPr/>
        </p:nvSpPr>
        <p:spPr>
          <a:xfrm>
            <a:off x="370255" y="2575013"/>
            <a:ext cx="2050415" cy="427355"/>
          </a:xfrm>
          <a:prstGeom prst="rect">
            <a:avLst/>
          </a:prstGeom>
          <a:solidFill>
            <a:schemeClr val="bg1"/>
          </a:solidFill>
        </p:spPr>
        <p:txBody>
          <a:bodyPr wrap="square" rtlCol="0">
            <a:spAutoFit/>
          </a:bodyPr>
          <a:lstStyle/>
          <a:p>
            <a:endParaRPr lang="en-US"/>
          </a:p>
        </p:txBody>
      </p:sp>
      <p:sp>
        <p:nvSpPr>
          <p:cNvPr id="21" name="Rectangle 16"/>
          <p:cNvSpPr>
            <a:spLocks noChangeArrowheads="1"/>
          </p:cNvSpPr>
          <p:nvPr/>
        </p:nvSpPr>
        <p:spPr bwMode="auto">
          <a:xfrm>
            <a:off x="711250" y="-9437"/>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E558BBC9-0527-4C72-9210-2FF313D1EEAB}"/>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a:extLst>
              <a:ext uri="{FF2B5EF4-FFF2-40B4-BE49-F238E27FC236}">
                <a16:creationId xmlns:a16="http://schemas.microsoft.com/office/drawing/2014/main" id="{D6D5C732-A4F3-4DB4-8565-EA447AB879AE}"/>
              </a:ext>
            </a:extLst>
          </p:cNvPr>
          <p:cNvSpPr/>
          <p:nvPr/>
        </p:nvSpPr>
        <p:spPr>
          <a:xfrm>
            <a:off x="1124744" y="971600"/>
            <a:ext cx="4608512" cy="400110"/>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357 In </a:t>
            </a:r>
            <a:r>
              <a:rPr lang="es-CR" altLang="es-MX" sz="2000" b="1" u="sng" dirty="0" err="1">
                <a:latin typeface="Chaparral Pro Light" panose="02060403030505090203" pitchFamily="18" charset="0"/>
              </a:rPr>
              <a:t>the</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Faith</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of</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Christ</a:t>
            </a:r>
            <a:r>
              <a:rPr lang="es-CR" altLang="es-MX" sz="2000" b="1" u="sng" dirty="0">
                <a:latin typeface="Chaparral Pro Light" panose="02060403030505090203" pitchFamily="18" charset="0"/>
              </a:rPr>
              <a:t> Lisbet</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5" name="Picture 14">
            <a:extLst>
              <a:ext uri="{FF2B5EF4-FFF2-40B4-BE49-F238E27FC236}">
                <a16:creationId xmlns:a16="http://schemas.microsoft.com/office/drawing/2014/main" id="{40ACF803-4E7F-481E-BF31-BD3D685CC363}"/>
              </a:ext>
            </a:extLst>
          </p:cNvPr>
          <p:cNvPicPr/>
          <p:nvPr/>
        </p:nvPicPr>
        <p:blipFill>
          <a:blip r:embed="rId5">
            <a:extLst>
              <a:ext uri="{28A0092B-C50C-407E-A947-70E740481C1C}">
                <a14:useLocalDpi xmlns:a14="http://schemas.microsoft.com/office/drawing/2010/main" val="0"/>
              </a:ext>
            </a:extLst>
          </a:blip>
          <a:stretch>
            <a:fillRect/>
          </a:stretch>
        </p:blipFill>
        <p:spPr>
          <a:xfrm>
            <a:off x="-214630" y="988451"/>
            <a:ext cx="7287260" cy="9697720"/>
          </a:xfrm>
          <a:prstGeom prst="rect">
            <a:avLst/>
          </a:prstGeom>
        </p:spPr>
      </p:pic>
      <p:sp>
        <p:nvSpPr>
          <p:cNvPr id="3" name="TextBox 2">
            <a:extLst>
              <a:ext uri="{FF2B5EF4-FFF2-40B4-BE49-F238E27FC236}">
                <a16:creationId xmlns:a16="http://schemas.microsoft.com/office/drawing/2014/main" id="{6E01D8E1-06BC-482B-B01B-7D7F20108E7B}"/>
              </a:ext>
            </a:extLst>
          </p:cNvPr>
          <p:cNvSpPr txBox="1"/>
          <p:nvPr/>
        </p:nvSpPr>
        <p:spPr>
          <a:xfrm>
            <a:off x="2780928" y="1627836"/>
            <a:ext cx="3240360" cy="369332"/>
          </a:xfrm>
          <a:prstGeom prst="rect">
            <a:avLst/>
          </a:prstGeom>
          <a:noFill/>
        </p:spPr>
        <p:txBody>
          <a:bodyPr wrap="square" rtlCol="0">
            <a:spAutoFit/>
          </a:bodyPr>
          <a:lstStyle/>
          <a:p>
            <a:r>
              <a:rPr lang="en-US" b="1" u="sng" dirty="0"/>
              <a:t>Answers</a:t>
            </a:r>
          </a:p>
        </p:txBody>
      </p:sp>
    </p:spTree>
    <p:extLst>
      <p:ext uri="{BB962C8B-B14F-4D97-AF65-F5344CB8AC3E}">
        <p14:creationId xmlns:p14="http://schemas.microsoft.com/office/powerpoint/2010/main" val="1898164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1160669</TotalTime>
  <Words>661</Words>
  <Application>Microsoft Office PowerPoint</Application>
  <PresentationFormat>On-screen Show (4:3)</PresentationFormat>
  <Paragraphs>50</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Narrow</vt:lpstr>
      <vt:lpstr>Calibri</vt:lpstr>
      <vt:lpstr>Calibri Light</vt:lpstr>
      <vt:lpstr>Century Gothic</vt:lpstr>
      <vt:lpstr>Chaparral Pro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8450</cp:revision>
  <cp:lastPrinted>2018-09-10T19:54:12Z</cp:lastPrinted>
  <dcterms:created xsi:type="dcterms:W3CDTF">2011-04-01T14:17:38Z</dcterms:created>
  <dcterms:modified xsi:type="dcterms:W3CDTF">2021-09-11T11:01:35Z</dcterms:modified>
</cp:coreProperties>
</file>